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13716000" cx="24387025"/>
  <p:notesSz cx="13716000" cy="24387025"/>
  <p:embeddedFontLst>
    <p:embeddedFont>
      <p:font typeface="Poppins"/>
      <p:regular r:id="rId29"/>
      <p:bold r:id="rId30"/>
      <p:italic r:id="rId31"/>
      <p:boldItalic r:id="rId32"/>
    </p:embeddedFont>
    <p:embeddedFont>
      <p:font typeface="Lato"/>
      <p:regular r:id="rId33"/>
      <p:bold r:id="rId34"/>
      <p:italic r:id="rId35"/>
      <p:boldItalic r:id="rId36"/>
    </p:embeddedFont>
    <p:embeddedFont>
      <p:font typeface="Montserrat"/>
      <p:regular r:id="rId37"/>
      <p:bold r:id="rId38"/>
      <p:italic r:id="rId39"/>
      <p:boldItalic r:id="rId40"/>
    </p:embeddedFont>
    <p:embeddedFont>
      <p:font typeface="Inter"/>
      <p:regular r:id="rId41"/>
      <p:bold r:id="rId42"/>
    </p:embeddedFont>
    <p:embeddedFont>
      <p:font typeface="Sarina"/>
      <p:regular r:id="rId43"/>
    </p:embeddedFont>
    <p:embeddedFont>
      <p:font typeface="Poppins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g3kY6Z6Ml/YLU+hd3MNrZhqW3m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6.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8.xml"/><Relationship Id="rId44" Type="http://schemas.openxmlformats.org/officeDocument/2006/relationships/font" Target="fonts/PoppinsSemiBold-regular.fntdata"/><Relationship Id="rId21" Type="http://schemas.openxmlformats.org/officeDocument/2006/relationships/slide" Target="slides/slide17.xml"/><Relationship Id="rId43" Type="http://schemas.openxmlformats.org/officeDocument/2006/relationships/font" Target="fonts/Sarina-regular.fntdata"/><Relationship Id="rId24" Type="http://schemas.openxmlformats.org/officeDocument/2006/relationships/slide" Target="slides/slide20.xml"/><Relationship Id="rId46" Type="http://schemas.openxmlformats.org/officeDocument/2006/relationships/font" Target="fonts/PoppinsSemiBold-italic.fntdata"/><Relationship Id="rId23" Type="http://schemas.openxmlformats.org/officeDocument/2006/relationships/slide" Target="slides/slide19.xml"/><Relationship Id="rId45"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PoppinsSemiBold-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7.xml"/><Relationship Id="rId33" Type="http://schemas.openxmlformats.org/officeDocument/2006/relationships/font" Target="fonts/Lato-regular.fntdata"/><Relationship Id="rId10" Type="http://schemas.openxmlformats.org/officeDocument/2006/relationships/slide" Target="slides/slide6.xml"/><Relationship Id="rId32" Type="http://schemas.openxmlformats.org/officeDocument/2006/relationships/font" Target="fonts/Poppins-boldItalic.fntdata"/><Relationship Id="rId13" Type="http://schemas.openxmlformats.org/officeDocument/2006/relationships/slide" Target="slides/slide9.xml"/><Relationship Id="rId35" Type="http://schemas.openxmlformats.org/officeDocument/2006/relationships/font" Target="fonts/Lato-italic.fntdata"/><Relationship Id="rId12" Type="http://schemas.openxmlformats.org/officeDocument/2006/relationships/slide" Target="slides/slide8.xml"/><Relationship Id="rId34" Type="http://schemas.openxmlformats.org/officeDocument/2006/relationships/font" Target="fonts/Lato-bold.fntdata"/><Relationship Id="rId15" Type="http://schemas.openxmlformats.org/officeDocument/2006/relationships/slide" Target="slides/slide11.xml"/><Relationship Id="rId37" Type="http://schemas.openxmlformats.org/officeDocument/2006/relationships/font" Target="fonts/Montserrat-regular.fntdata"/><Relationship Id="rId14" Type="http://schemas.openxmlformats.org/officeDocument/2006/relationships/slide" Target="slides/slide10.xml"/><Relationship Id="rId36" Type="http://schemas.openxmlformats.org/officeDocument/2006/relationships/font" Target="fonts/Lato-boldItalic.fntdata"/><Relationship Id="rId17" Type="http://schemas.openxmlformats.org/officeDocument/2006/relationships/slide" Target="slides/slide13.xml"/><Relationship Id="rId39" Type="http://schemas.openxmlformats.org/officeDocument/2006/relationships/font" Target="fonts/Montserrat-italic.fntdata"/><Relationship Id="rId16" Type="http://schemas.openxmlformats.org/officeDocument/2006/relationships/slide" Target="slides/slide12.xml"/><Relationship Id="rId38" Type="http://schemas.openxmlformats.org/officeDocument/2006/relationships/font" Target="fonts/Montserr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2c256d834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2c256d8341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g2c256d8341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256d8341d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c256d8341d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c256d8341d_0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256d8341d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c256d8341d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c256d8341d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256d8341d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c256d8341d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c256d8341d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256d8341d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c256d8341d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c256d8341d_0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256d8341d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2c256d8341d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c256d8341d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256d8341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c256d8341d_0_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c256d8341d_0_4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256d8341d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c256d8341d_0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2c256d8341d_0_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256d8341d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2c256d8341d_0_4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2c256d8341d_0_4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256d8341d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c256d8341d_0_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c256d8341d_0_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256d8341d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2c256d8341d_0_4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c256d8341d_0_4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g2c256d8341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g2c256d8341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g2c256d8341d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256d8341d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2c256d8341d_0_4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c256d8341d_0_4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256d8341d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2c256d8341d_0_5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c256d8341d_0_5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256d8341d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c256d8341d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c256d8341d_0_5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c256d8341d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2c256d8341d_0_6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c256d8341d_0_6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c256d8341d_0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2c256d8341d_0_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2c256d8341d_0_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c256d8341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g2c256d8341d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g2c256d8341d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256d8341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g2c256d8341d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2c256d8341d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256d8341d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2c256d8341d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c256d8341d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256d8341d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c256d8341d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2c256d8341d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256d8341d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c256d8341d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c256d8341d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256d8341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c256d8341d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c256d8341d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256d8341d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c256d8341d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c256d8341d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61.png"/><Relationship Id="rId8"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20" Type="http://schemas.openxmlformats.org/officeDocument/2006/relationships/image" Target="../media/image107.png"/><Relationship Id="rId22" Type="http://schemas.openxmlformats.org/officeDocument/2006/relationships/image" Target="../media/image106.png"/><Relationship Id="rId21" Type="http://schemas.openxmlformats.org/officeDocument/2006/relationships/image" Target="../media/image105.png"/><Relationship Id="rId24" Type="http://schemas.openxmlformats.org/officeDocument/2006/relationships/image" Target="../media/image102.png"/><Relationship Id="rId23"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78.png"/><Relationship Id="rId26" Type="http://schemas.openxmlformats.org/officeDocument/2006/relationships/image" Target="../media/image111.png"/><Relationship Id="rId25" Type="http://schemas.openxmlformats.org/officeDocument/2006/relationships/image" Target="../media/image134.png"/><Relationship Id="rId28" Type="http://schemas.openxmlformats.org/officeDocument/2006/relationships/image" Target="../media/image97.png"/><Relationship Id="rId27" Type="http://schemas.openxmlformats.org/officeDocument/2006/relationships/image" Target="../media/image108.png"/><Relationship Id="rId5" Type="http://schemas.openxmlformats.org/officeDocument/2006/relationships/image" Target="../media/image12.png"/><Relationship Id="rId6" Type="http://schemas.openxmlformats.org/officeDocument/2006/relationships/image" Target="../media/image3.png"/><Relationship Id="rId29" Type="http://schemas.openxmlformats.org/officeDocument/2006/relationships/image" Target="../media/image104.png"/><Relationship Id="rId7" Type="http://schemas.openxmlformats.org/officeDocument/2006/relationships/image" Target="../media/image6.png"/><Relationship Id="rId8" Type="http://schemas.openxmlformats.org/officeDocument/2006/relationships/image" Target="../media/image82.png"/><Relationship Id="rId31" Type="http://schemas.openxmlformats.org/officeDocument/2006/relationships/image" Target="../media/image123.png"/><Relationship Id="rId30" Type="http://schemas.openxmlformats.org/officeDocument/2006/relationships/image" Target="../media/image109.png"/><Relationship Id="rId11" Type="http://schemas.openxmlformats.org/officeDocument/2006/relationships/image" Target="../media/image87.png"/><Relationship Id="rId10" Type="http://schemas.openxmlformats.org/officeDocument/2006/relationships/image" Target="../media/image89.png"/><Relationship Id="rId13" Type="http://schemas.openxmlformats.org/officeDocument/2006/relationships/image" Target="../media/image85.png"/><Relationship Id="rId12" Type="http://schemas.openxmlformats.org/officeDocument/2006/relationships/image" Target="../media/image88.png"/><Relationship Id="rId15" Type="http://schemas.openxmlformats.org/officeDocument/2006/relationships/image" Target="../media/image92.png"/><Relationship Id="rId14" Type="http://schemas.openxmlformats.org/officeDocument/2006/relationships/image" Target="../media/image83.png"/><Relationship Id="rId17" Type="http://schemas.openxmlformats.org/officeDocument/2006/relationships/image" Target="../media/image95.png"/><Relationship Id="rId16" Type="http://schemas.openxmlformats.org/officeDocument/2006/relationships/image" Target="../media/image100.png"/><Relationship Id="rId19" Type="http://schemas.openxmlformats.org/officeDocument/2006/relationships/image" Target="../media/image98.png"/><Relationship Id="rId18"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36.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09.png"/><Relationship Id="rId8" Type="http://schemas.openxmlformats.org/officeDocument/2006/relationships/image" Target="../media/image1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127.png"/><Relationship Id="rId8" Type="http://schemas.openxmlformats.org/officeDocument/2006/relationships/image" Target="../media/image1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62.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146.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149.png"/><Relationship Id="rId8" Type="http://schemas.openxmlformats.org/officeDocument/2006/relationships/image" Target="../media/image142.png"/><Relationship Id="rId11" Type="http://schemas.openxmlformats.org/officeDocument/2006/relationships/image" Target="../media/image147.png"/><Relationship Id="rId10" Type="http://schemas.openxmlformats.org/officeDocument/2006/relationships/image" Target="../media/image150.png"/><Relationship Id="rId13" Type="http://schemas.openxmlformats.org/officeDocument/2006/relationships/image" Target="../media/image176.png"/><Relationship Id="rId12" Type="http://schemas.openxmlformats.org/officeDocument/2006/relationships/image" Target="../media/image148.png"/><Relationship Id="rId15" Type="http://schemas.openxmlformats.org/officeDocument/2006/relationships/image" Target="../media/image160.png"/><Relationship Id="rId14" Type="http://schemas.openxmlformats.org/officeDocument/2006/relationships/image" Target="../media/image158.png"/><Relationship Id="rId16" Type="http://schemas.openxmlformats.org/officeDocument/2006/relationships/image" Target="../media/image1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67.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72.png"/><Relationship Id="rId11" Type="http://schemas.openxmlformats.org/officeDocument/2006/relationships/image" Target="../media/image171.png"/><Relationship Id="rId10" Type="http://schemas.openxmlformats.org/officeDocument/2006/relationships/image" Target="../media/image208.png"/></Relationships>
</file>

<file path=ppt/slides/_rels/slide23.xml.rels><?xml version="1.0" encoding="UTF-8" standalone="yes"?><Relationships xmlns="http://schemas.openxmlformats.org/package/2006/relationships"><Relationship Id="rId20" Type="http://schemas.openxmlformats.org/officeDocument/2006/relationships/image" Target="../media/image189.png"/><Relationship Id="rId22" Type="http://schemas.openxmlformats.org/officeDocument/2006/relationships/image" Target="../media/image207.png"/><Relationship Id="rId21" Type="http://schemas.openxmlformats.org/officeDocument/2006/relationships/image" Target="../media/image187.png"/><Relationship Id="rId23" Type="http://schemas.openxmlformats.org/officeDocument/2006/relationships/hyperlink" Target="https://eatemp.com/powerpoint-org-chart-template/"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170.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180.png"/><Relationship Id="rId8" Type="http://schemas.openxmlformats.org/officeDocument/2006/relationships/image" Target="../media/image166.png"/><Relationship Id="rId11" Type="http://schemas.openxmlformats.org/officeDocument/2006/relationships/image" Target="../media/image169.png"/><Relationship Id="rId10" Type="http://schemas.openxmlformats.org/officeDocument/2006/relationships/image" Target="../media/image190.png"/><Relationship Id="rId13" Type="http://schemas.openxmlformats.org/officeDocument/2006/relationships/image" Target="../media/image177.png"/><Relationship Id="rId12" Type="http://schemas.openxmlformats.org/officeDocument/2006/relationships/image" Target="../media/image173.png"/><Relationship Id="rId15" Type="http://schemas.openxmlformats.org/officeDocument/2006/relationships/image" Target="../media/image195.png"/><Relationship Id="rId14" Type="http://schemas.openxmlformats.org/officeDocument/2006/relationships/image" Target="../media/image181.png"/><Relationship Id="rId17" Type="http://schemas.openxmlformats.org/officeDocument/2006/relationships/image" Target="../media/image183.png"/><Relationship Id="rId16" Type="http://schemas.openxmlformats.org/officeDocument/2006/relationships/image" Target="../media/image184.png"/><Relationship Id="rId19" Type="http://schemas.openxmlformats.org/officeDocument/2006/relationships/image" Target="../media/image200.png"/><Relationship Id="rId18" Type="http://schemas.openxmlformats.org/officeDocument/2006/relationships/image" Target="../media/image1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206.png"/><Relationship Id="rId6" Type="http://schemas.openxmlformats.org/officeDocument/2006/relationships/image" Target="../media/image205.png"/><Relationship Id="rId7" Type="http://schemas.openxmlformats.org/officeDocument/2006/relationships/hyperlink" Target="https://unsplash.com/" TargetMode="External"/><Relationship Id="rId8" Type="http://schemas.openxmlformats.org/officeDocument/2006/relationships/image" Target="../media/image2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9.png"/><Relationship Id="rId10"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36.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37.png"/><Relationship Id="rId8"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58.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51.png"/><Relationship Id="rId8"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59.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6.png"/><Relationship Id="rId8"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15" name="Shape 15"/>
        <p:cNvGrpSpPr/>
        <p:nvPr/>
      </p:nvGrpSpPr>
      <p:grpSpPr>
        <a:xfrm>
          <a:off x="0" y="0"/>
          <a:ext cx="0" cy="0"/>
          <a:chOff x="0" y="0"/>
          <a:chExt cx="0" cy="0"/>
        </a:xfrm>
      </p:grpSpPr>
      <p:pic>
        <p:nvPicPr>
          <p:cNvPr descr=" " id="16" name="Google Shape;16;g2c256d8341d_0_0"/>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17" name="Google Shape;17;g2c256d8341d_0_0"/>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18" name="Google Shape;18;g2c256d8341d_0_0"/>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19" name="Google Shape;19;g2c256d8341d_0_0"/>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20" name="Google Shape;20;g2c256d8341d_0_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 name="Google Shape;21;g2c256d8341d_0_0"/>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22" name="Google Shape;22;g2c256d8341d_0_0"/>
          <p:cNvSpPr/>
          <p:nvPr/>
        </p:nvSpPr>
        <p:spPr>
          <a:xfrm>
            <a:off x="3264308" y="711200"/>
            <a:ext cx="18129300" cy="149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25F3B"/>
              </a:buClr>
              <a:buSzPts val="6400"/>
              <a:buFont typeface="Poppins SemiBold"/>
              <a:buNone/>
            </a:pPr>
            <a:r>
              <a:rPr b="0" i="0" lang="en-US" sz="6400" u="none" cap="none" strike="noStrike">
                <a:solidFill>
                  <a:srgbClr val="725F3B"/>
                </a:solidFill>
                <a:latin typeface="Poppins SemiBold"/>
                <a:ea typeface="Poppins SemiBold"/>
                <a:cs typeface="Poppins SemiBold"/>
                <a:sym typeface="Poppins SemiBold"/>
              </a:rPr>
              <a:t>FREE PRESENTATION TEMPLATE BY EATEMP</a:t>
            </a:r>
            <a:endParaRPr b="0" i="0" sz="6400" u="none" cap="none" strike="noStrike">
              <a:solidFill>
                <a:schemeClr val="dk1"/>
              </a:solidFill>
              <a:latin typeface="Calibri"/>
              <a:ea typeface="Calibri"/>
              <a:cs typeface="Calibri"/>
              <a:sym typeface="Calibri"/>
            </a:endParaRPr>
          </a:p>
        </p:txBody>
      </p:sp>
      <p:pic>
        <p:nvPicPr>
          <p:cNvPr descr=" " id="23" name="Google Shape;23;g2c256d8341d_0_0"/>
          <p:cNvPicPr preferRelativeResize="0"/>
          <p:nvPr/>
        </p:nvPicPr>
        <p:blipFill rotWithShape="1">
          <a:blip r:embed="rId8">
            <a:alphaModFix/>
          </a:blip>
          <a:srcRect b="0" l="0" r="0" t="0"/>
          <a:stretch/>
        </p:blipFill>
        <p:spPr>
          <a:xfrm>
            <a:off x="4026403" y="2641600"/>
            <a:ext cx="16346943" cy="11074400"/>
          </a:xfrm>
          <a:prstGeom prst="rect">
            <a:avLst/>
          </a:prstGeom>
          <a:noFill/>
          <a:ln>
            <a:noFill/>
          </a:ln>
        </p:spPr>
      </p:pic>
      <p:sp>
        <p:nvSpPr>
          <p:cNvPr id="24" name="Google Shape;24;g2c256d8341d_0_0"/>
          <p:cNvSpPr/>
          <p:nvPr/>
        </p:nvSpPr>
        <p:spPr>
          <a:xfrm>
            <a:off x="4597975" y="1930400"/>
            <a:ext cx="16207200" cy="482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24000"/>
              <a:buFont typeface="Sarina"/>
              <a:buNone/>
            </a:pPr>
            <a:r>
              <a:rPr b="0" i="0" lang="en-US" sz="24000" u="none" cap="none" strike="noStrike">
                <a:solidFill>
                  <a:srgbClr val="762503"/>
                </a:solidFill>
                <a:latin typeface="Sarina"/>
                <a:ea typeface="Sarina"/>
                <a:cs typeface="Sarina"/>
                <a:sym typeface="Sarina"/>
              </a:rPr>
              <a:t>HORSE </a:t>
            </a:r>
            <a:endParaRPr b="0" i="0" sz="24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225" name="Shape 225"/>
        <p:cNvGrpSpPr/>
        <p:nvPr/>
      </p:nvGrpSpPr>
      <p:grpSpPr>
        <a:xfrm>
          <a:off x="0" y="0"/>
          <a:ext cx="0" cy="0"/>
          <a:chOff x="0" y="0"/>
          <a:chExt cx="0" cy="0"/>
        </a:xfrm>
      </p:grpSpPr>
      <p:pic>
        <p:nvPicPr>
          <p:cNvPr descr=" " id="226" name="Google Shape;226;g2c256d8341d_0_201"/>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227" name="Google Shape;227;g2c256d8341d_0_201"/>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228" name="Google Shape;228;g2c256d8341d_0_201"/>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229" name="Google Shape;229;g2c256d8341d_0_201"/>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30" name="Google Shape;230;g2c256d8341d_0_201"/>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pic>
        <p:nvPicPr>
          <p:cNvPr descr=" " id="231" name="Google Shape;231;g2c256d8341d_0_201"/>
          <p:cNvPicPr preferRelativeResize="0"/>
          <p:nvPr/>
        </p:nvPicPr>
        <p:blipFill rotWithShape="1">
          <a:blip r:embed="rId7">
            <a:alphaModFix/>
          </a:blip>
          <a:srcRect b="0" l="0" r="0" t="0"/>
          <a:stretch/>
        </p:blipFill>
        <p:spPr>
          <a:xfrm>
            <a:off x="1752819" y="1346200"/>
            <a:ext cx="20881410" cy="11010900"/>
          </a:xfrm>
          <a:prstGeom prst="rect">
            <a:avLst/>
          </a:prstGeom>
          <a:noFill/>
          <a:ln>
            <a:noFill/>
          </a:ln>
        </p:spPr>
      </p:pic>
      <p:pic>
        <p:nvPicPr>
          <p:cNvPr descr=" " id="232" name="Google Shape;232;g2c256d8341d_0_201"/>
          <p:cNvPicPr preferRelativeResize="0"/>
          <p:nvPr/>
        </p:nvPicPr>
        <p:blipFill rotWithShape="1">
          <a:blip r:embed="rId8">
            <a:alphaModFix/>
          </a:blip>
          <a:srcRect b="0" l="0" r="0" t="0"/>
          <a:stretch/>
        </p:blipFill>
        <p:spPr>
          <a:xfrm>
            <a:off x="1752819" y="1346200"/>
            <a:ext cx="5639505" cy="11010900"/>
          </a:xfrm>
          <a:prstGeom prst="rect">
            <a:avLst/>
          </a:prstGeom>
          <a:noFill/>
          <a:ln>
            <a:noFill/>
          </a:ln>
        </p:spPr>
      </p:pic>
      <p:sp>
        <p:nvSpPr>
          <p:cNvPr id="233" name="Google Shape;233;g2c256d8341d_0_201"/>
          <p:cNvSpPr/>
          <p:nvPr/>
        </p:nvSpPr>
        <p:spPr>
          <a:xfrm>
            <a:off x="1752819" y="1346200"/>
            <a:ext cx="5639400" cy="5638800"/>
          </a:xfrm>
          <a:prstGeom prst="roundRect">
            <a:avLst>
              <a:gd fmla="val 75081" name="adj"/>
            </a:avLst>
          </a:prstGeom>
          <a:solidFill>
            <a:srgbClr val="C4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c256d8341d_0_201"/>
          <p:cNvSpPr/>
          <p:nvPr/>
        </p:nvSpPr>
        <p:spPr>
          <a:xfrm>
            <a:off x="3048381" y="2260600"/>
            <a:ext cx="4064400" cy="482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arina"/>
              <a:buNone/>
            </a:pPr>
            <a:r>
              <a:rPr b="0" i="0" lang="en-US" sz="24000" u="none" cap="none" strike="noStrike">
                <a:solidFill>
                  <a:srgbClr val="FFFFFF"/>
                </a:solidFill>
                <a:latin typeface="Sarina"/>
                <a:ea typeface="Sarina"/>
                <a:cs typeface="Sarina"/>
                <a:sym typeface="Sarina"/>
              </a:rPr>
              <a:t>S</a:t>
            </a:r>
            <a:endParaRPr b="0" i="0" sz="24000" u="none" cap="none" strike="noStrike">
              <a:solidFill>
                <a:schemeClr val="dk1"/>
              </a:solidFill>
              <a:latin typeface="Calibri"/>
              <a:ea typeface="Calibri"/>
              <a:cs typeface="Calibri"/>
              <a:sym typeface="Calibri"/>
            </a:endParaRPr>
          </a:p>
        </p:txBody>
      </p:sp>
      <p:sp>
        <p:nvSpPr>
          <p:cNvPr id="235" name="Google Shape;235;g2c256d8341d_0_201"/>
          <p:cNvSpPr/>
          <p:nvPr/>
        </p:nvSpPr>
        <p:spPr>
          <a:xfrm>
            <a:off x="2286286" y="7848600"/>
            <a:ext cx="4572600" cy="43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c256d8341d_0_201"/>
          <p:cNvSpPr/>
          <p:nvPr/>
        </p:nvSpPr>
        <p:spPr>
          <a:xfrm>
            <a:off x="2286286"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c256d8341d_0_201"/>
          <p:cNvSpPr/>
          <p:nvPr/>
        </p:nvSpPr>
        <p:spPr>
          <a:xfrm>
            <a:off x="2286286"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c256d8341d_0_201"/>
          <p:cNvSpPr/>
          <p:nvPr/>
        </p:nvSpPr>
        <p:spPr>
          <a:xfrm>
            <a:off x="2286286" y="78486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Eclipse</a:t>
            </a:r>
            <a:endParaRPr b="0" i="0" sz="3600" u="none" cap="none" strike="noStrike">
              <a:solidFill>
                <a:schemeClr val="dk1"/>
              </a:solidFill>
              <a:latin typeface="Calibri"/>
              <a:ea typeface="Calibri"/>
              <a:cs typeface="Calibri"/>
              <a:sym typeface="Calibri"/>
            </a:endParaRPr>
          </a:p>
        </p:txBody>
      </p:sp>
      <p:sp>
        <p:nvSpPr>
          <p:cNvPr id="239" name="Google Shape;239;g2c256d8341d_0_201"/>
          <p:cNvSpPr/>
          <p:nvPr/>
        </p:nvSpPr>
        <p:spPr>
          <a:xfrm>
            <a:off x="2286286" y="86233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Rare event causes unpredictable magic.</a:t>
            </a:r>
            <a:endParaRPr b="0" i="0" sz="3200" u="none" cap="none" strike="noStrike">
              <a:solidFill>
                <a:schemeClr val="dk1"/>
              </a:solidFill>
              <a:latin typeface="Calibri"/>
              <a:ea typeface="Calibri"/>
              <a:cs typeface="Calibri"/>
              <a:sym typeface="Calibri"/>
            </a:endParaRPr>
          </a:p>
        </p:txBody>
      </p:sp>
      <p:sp>
        <p:nvSpPr>
          <p:cNvPr id="240" name="Google Shape;240;g2c256d8341d_0_201"/>
          <p:cNvSpPr/>
          <p:nvPr/>
        </p:nvSpPr>
        <p:spPr>
          <a:xfrm>
            <a:off x="2286286"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c256d8341d_0_201"/>
          <p:cNvSpPr/>
          <p:nvPr/>
        </p:nvSpPr>
        <p:spPr>
          <a:xfrm>
            <a:off x="2286286"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c256d8341d_0_201"/>
          <p:cNvSpPr/>
          <p:nvPr/>
        </p:nvSpPr>
        <p:spPr>
          <a:xfrm>
            <a:off x="2286286" y="102489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Quest</a:t>
            </a:r>
            <a:endParaRPr b="0" i="0" sz="3600" u="none" cap="none" strike="noStrike">
              <a:solidFill>
                <a:schemeClr val="dk1"/>
              </a:solidFill>
              <a:latin typeface="Calibri"/>
              <a:ea typeface="Calibri"/>
              <a:cs typeface="Calibri"/>
              <a:sym typeface="Calibri"/>
            </a:endParaRPr>
          </a:p>
        </p:txBody>
      </p:sp>
      <p:sp>
        <p:nvSpPr>
          <p:cNvPr id="243" name="Google Shape;243;g2c256d8341d_0_201"/>
          <p:cNvSpPr/>
          <p:nvPr/>
        </p:nvSpPr>
        <p:spPr>
          <a:xfrm>
            <a:off x="2286286" y="110236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Adventurers seek immortal artifact.</a:t>
            </a:r>
            <a:endParaRPr b="0" i="0" sz="3200" u="none" cap="none" strike="noStrike">
              <a:solidFill>
                <a:schemeClr val="dk1"/>
              </a:solidFill>
              <a:latin typeface="Calibri"/>
              <a:ea typeface="Calibri"/>
              <a:cs typeface="Calibri"/>
              <a:sym typeface="Calibri"/>
            </a:endParaRPr>
          </a:p>
        </p:txBody>
      </p:sp>
      <p:pic>
        <p:nvPicPr>
          <p:cNvPr descr=" " id="244" name="Google Shape;244;g2c256d8341d_0_201"/>
          <p:cNvPicPr preferRelativeResize="0"/>
          <p:nvPr/>
        </p:nvPicPr>
        <p:blipFill rotWithShape="1">
          <a:blip r:embed="rId8">
            <a:alphaModFix/>
          </a:blip>
          <a:srcRect b="0" l="0" r="0" t="0"/>
          <a:stretch/>
        </p:blipFill>
        <p:spPr>
          <a:xfrm>
            <a:off x="6833454" y="1346200"/>
            <a:ext cx="5639505" cy="11010900"/>
          </a:xfrm>
          <a:prstGeom prst="rect">
            <a:avLst/>
          </a:prstGeom>
          <a:noFill/>
          <a:ln>
            <a:noFill/>
          </a:ln>
        </p:spPr>
      </p:pic>
      <p:sp>
        <p:nvSpPr>
          <p:cNvPr id="245" name="Google Shape;245;g2c256d8341d_0_201"/>
          <p:cNvSpPr/>
          <p:nvPr/>
        </p:nvSpPr>
        <p:spPr>
          <a:xfrm>
            <a:off x="6833454" y="1346200"/>
            <a:ext cx="5639400" cy="5638800"/>
          </a:xfrm>
          <a:prstGeom prst="roundRect">
            <a:avLst>
              <a:gd fmla="val 75081" name="adj"/>
            </a:avLst>
          </a:prstGeom>
          <a:solidFill>
            <a:srgbClr val="38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c256d8341d_0_201"/>
          <p:cNvSpPr/>
          <p:nvPr/>
        </p:nvSpPr>
        <p:spPr>
          <a:xfrm>
            <a:off x="7754319" y="2260600"/>
            <a:ext cx="4813800" cy="482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arina"/>
              <a:buNone/>
            </a:pPr>
            <a:r>
              <a:rPr b="0" i="0" lang="en-US" sz="24000" u="none" cap="none" strike="noStrike">
                <a:solidFill>
                  <a:srgbClr val="FFFFFF"/>
                </a:solidFill>
                <a:latin typeface="Sarina"/>
                <a:ea typeface="Sarina"/>
                <a:cs typeface="Sarina"/>
                <a:sym typeface="Sarina"/>
              </a:rPr>
              <a:t>W</a:t>
            </a:r>
            <a:endParaRPr b="0" i="0" sz="24000" u="none" cap="none" strike="noStrike">
              <a:solidFill>
                <a:schemeClr val="dk1"/>
              </a:solidFill>
              <a:latin typeface="Calibri"/>
              <a:ea typeface="Calibri"/>
              <a:cs typeface="Calibri"/>
              <a:sym typeface="Calibri"/>
            </a:endParaRPr>
          </a:p>
        </p:txBody>
      </p:sp>
      <p:sp>
        <p:nvSpPr>
          <p:cNvPr id="247" name="Google Shape;247;g2c256d8341d_0_201"/>
          <p:cNvSpPr/>
          <p:nvPr/>
        </p:nvSpPr>
        <p:spPr>
          <a:xfrm>
            <a:off x="7366921" y="7848600"/>
            <a:ext cx="4572600" cy="43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c256d8341d_0_201"/>
          <p:cNvSpPr/>
          <p:nvPr/>
        </p:nvSpPr>
        <p:spPr>
          <a:xfrm>
            <a:off x="7366921"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c256d8341d_0_201"/>
          <p:cNvSpPr/>
          <p:nvPr/>
        </p:nvSpPr>
        <p:spPr>
          <a:xfrm>
            <a:off x="7366921"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c256d8341d_0_201"/>
          <p:cNvSpPr/>
          <p:nvPr/>
        </p:nvSpPr>
        <p:spPr>
          <a:xfrm>
            <a:off x="7366921" y="78486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Obtain</a:t>
            </a:r>
            <a:endParaRPr b="0" i="0" sz="3600" u="none" cap="none" strike="noStrike">
              <a:solidFill>
                <a:schemeClr val="dk1"/>
              </a:solidFill>
              <a:latin typeface="Calibri"/>
              <a:ea typeface="Calibri"/>
              <a:cs typeface="Calibri"/>
              <a:sym typeface="Calibri"/>
            </a:endParaRPr>
          </a:p>
        </p:txBody>
      </p:sp>
      <p:sp>
        <p:nvSpPr>
          <p:cNvPr id="251" name="Google Shape;251;g2c256d8341d_0_201"/>
          <p:cNvSpPr/>
          <p:nvPr/>
        </p:nvSpPr>
        <p:spPr>
          <a:xfrm>
            <a:off x="7366921" y="86233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Humans acquire Crystal </a:t>
            </a:r>
            <a:endParaRPr b="0" i="0" sz="3200" u="none" cap="none" strike="noStrike">
              <a:solidFill>
                <a:schemeClr val="dk1"/>
              </a:solidFill>
              <a:latin typeface="Calibri"/>
              <a:ea typeface="Calibri"/>
              <a:cs typeface="Calibri"/>
              <a:sym typeface="Calibri"/>
            </a:endParaRPr>
          </a:p>
        </p:txBody>
      </p:sp>
      <p:sp>
        <p:nvSpPr>
          <p:cNvPr id="252" name="Google Shape;252;g2c256d8341d_0_201"/>
          <p:cNvSpPr/>
          <p:nvPr/>
        </p:nvSpPr>
        <p:spPr>
          <a:xfrm>
            <a:off x="7366921"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c256d8341d_0_201"/>
          <p:cNvSpPr/>
          <p:nvPr/>
        </p:nvSpPr>
        <p:spPr>
          <a:xfrm>
            <a:off x="7366921"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c256d8341d_0_201"/>
          <p:cNvSpPr/>
          <p:nvPr/>
        </p:nvSpPr>
        <p:spPr>
          <a:xfrm>
            <a:off x="7366921" y="102489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Foundation</a:t>
            </a:r>
            <a:endParaRPr b="0" i="0" sz="3600" u="none" cap="none" strike="noStrike">
              <a:solidFill>
                <a:schemeClr val="dk1"/>
              </a:solidFill>
              <a:latin typeface="Calibri"/>
              <a:ea typeface="Calibri"/>
              <a:cs typeface="Calibri"/>
              <a:sym typeface="Calibri"/>
            </a:endParaRPr>
          </a:p>
        </p:txBody>
      </p:sp>
      <p:sp>
        <p:nvSpPr>
          <p:cNvPr id="255" name="Google Shape;255;g2c256d8341d_0_201"/>
          <p:cNvSpPr/>
          <p:nvPr/>
        </p:nvSpPr>
        <p:spPr>
          <a:xfrm>
            <a:off x="7366921" y="110236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Shimmering City established</a:t>
            </a:r>
            <a:endParaRPr b="0" i="0" sz="3200" u="none" cap="none" strike="noStrike">
              <a:solidFill>
                <a:schemeClr val="dk1"/>
              </a:solidFill>
              <a:latin typeface="Calibri"/>
              <a:ea typeface="Calibri"/>
              <a:cs typeface="Calibri"/>
              <a:sym typeface="Calibri"/>
            </a:endParaRPr>
          </a:p>
        </p:txBody>
      </p:sp>
      <p:pic>
        <p:nvPicPr>
          <p:cNvPr descr=" " id="256" name="Google Shape;256;g2c256d8341d_0_201"/>
          <p:cNvPicPr preferRelativeResize="0"/>
          <p:nvPr/>
        </p:nvPicPr>
        <p:blipFill rotWithShape="1">
          <a:blip r:embed="rId8">
            <a:alphaModFix/>
          </a:blip>
          <a:srcRect b="0" l="0" r="0" t="0"/>
          <a:stretch/>
        </p:blipFill>
        <p:spPr>
          <a:xfrm>
            <a:off x="11914089" y="1346200"/>
            <a:ext cx="5639505" cy="11010900"/>
          </a:xfrm>
          <a:prstGeom prst="rect">
            <a:avLst/>
          </a:prstGeom>
          <a:noFill/>
          <a:ln>
            <a:noFill/>
          </a:ln>
        </p:spPr>
      </p:pic>
      <p:sp>
        <p:nvSpPr>
          <p:cNvPr id="257" name="Google Shape;257;g2c256d8341d_0_201"/>
          <p:cNvSpPr/>
          <p:nvPr/>
        </p:nvSpPr>
        <p:spPr>
          <a:xfrm>
            <a:off x="11914089" y="1346200"/>
            <a:ext cx="5639400" cy="5638800"/>
          </a:xfrm>
          <a:prstGeom prst="roundRect">
            <a:avLst>
              <a:gd fmla="val 75081" name="adj"/>
            </a:avLst>
          </a:prstGeom>
          <a:solidFill>
            <a:srgbClr val="C4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c256d8341d_0_201"/>
          <p:cNvSpPr/>
          <p:nvPr/>
        </p:nvSpPr>
        <p:spPr>
          <a:xfrm>
            <a:off x="13082635" y="2260600"/>
            <a:ext cx="4318500" cy="482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arina"/>
              <a:buNone/>
            </a:pPr>
            <a:r>
              <a:rPr b="0" i="0" lang="en-US" sz="24000" u="none" cap="none" strike="noStrike">
                <a:solidFill>
                  <a:srgbClr val="FFFFFF"/>
                </a:solidFill>
                <a:latin typeface="Sarina"/>
                <a:ea typeface="Sarina"/>
                <a:cs typeface="Sarina"/>
                <a:sym typeface="Sarina"/>
              </a:rPr>
              <a:t>O</a:t>
            </a:r>
            <a:endParaRPr b="0" i="0" sz="24000" u="none" cap="none" strike="noStrike">
              <a:solidFill>
                <a:schemeClr val="dk1"/>
              </a:solidFill>
              <a:latin typeface="Calibri"/>
              <a:ea typeface="Calibri"/>
              <a:cs typeface="Calibri"/>
              <a:sym typeface="Calibri"/>
            </a:endParaRPr>
          </a:p>
        </p:txBody>
      </p:sp>
      <p:sp>
        <p:nvSpPr>
          <p:cNvPr id="259" name="Google Shape;259;g2c256d8341d_0_201"/>
          <p:cNvSpPr/>
          <p:nvPr/>
        </p:nvSpPr>
        <p:spPr>
          <a:xfrm>
            <a:off x="12447556" y="7848600"/>
            <a:ext cx="4572600" cy="43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c256d8341d_0_201"/>
          <p:cNvSpPr/>
          <p:nvPr/>
        </p:nvSpPr>
        <p:spPr>
          <a:xfrm>
            <a:off x="12447556"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c256d8341d_0_201"/>
          <p:cNvSpPr/>
          <p:nvPr/>
        </p:nvSpPr>
        <p:spPr>
          <a:xfrm>
            <a:off x="12447556"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c256d8341d_0_201"/>
          <p:cNvSpPr/>
          <p:nvPr/>
        </p:nvSpPr>
        <p:spPr>
          <a:xfrm>
            <a:off x="12447556" y="78486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War</a:t>
            </a:r>
            <a:endParaRPr b="0" i="0" sz="3600" u="none" cap="none" strike="noStrike">
              <a:solidFill>
                <a:schemeClr val="dk1"/>
              </a:solidFill>
              <a:latin typeface="Calibri"/>
              <a:ea typeface="Calibri"/>
              <a:cs typeface="Calibri"/>
              <a:sym typeface="Calibri"/>
            </a:endParaRPr>
          </a:p>
        </p:txBody>
      </p:sp>
      <p:sp>
        <p:nvSpPr>
          <p:cNvPr id="263" name="Google Shape;263;g2c256d8341d_0_201"/>
          <p:cNvSpPr/>
          <p:nvPr/>
        </p:nvSpPr>
        <p:spPr>
          <a:xfrm>
            <a:off x="12447556" y="86233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Kingdoms clash in conflict.</a:t>
            </a:r>
            <a:endParaRPr b="0" i="0" sz="3200" u="none" cap="none" strike="noStrike">
              <a:solidFill>
                <a:schemeClr val="dk1"/>
              </a:solidFill>
              <a:latin typeface="Calibri"/>
              <a:ea typeface="Calibri"/>
              <a:cs typeface="Calibri"/>
              <a:sym typeface="Calibri"/>
            </a:endParaRPr>
          </a:p>
        </p:txBody>
      </p:sp>
      <p:sp>
        <p:nvSpPr>
          <p:cNvPr id="264" name="Google Shape;264;g2c256d8341d_0_201"/>
          <p:cNvSpPr/>
          <p:nvPr/>
        </p:nvSpPr>
        <p:spPr>
          <a:xfrm>
            <a:off x="12447556"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c256d8341d_0_201"/>
          <p:cNvSpPr/>
          <p:nvPr/>
        </p:nvSpPr>
        <p:spPr>
          <a:xfrm>
            <a:off x="12447556"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c256d8341d_0_201"/>
          <p:cNvSpPr/>
          <p:nvPr/>
        </p:nvSpPr>
        <p:spPr>
          <a:xfrm>
            <a:off x="12447556" y="102489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Transformation</a:t>
            </a:r>
            <a:endParaRPr b="0" i="0" sz="3600" u="none" cap="none" strike="noStrike">
              <a:solidFill>
                <a:schemeClr val="dk1"/>
              </a:solidFill>
              <a:latin typeface="Calibri"/>
              <a:ea typeface="Calibri"/>
              <a:cs typeface="Calibri"/>
              <a:sym typeface="Calibri"/>
            </a:endParaRPr>
          </a:p>
        </p:txBody>
      </p:sp>
      <p:sp>
        <p:nvSpPr>
          <p:cNvPr id="267" name="Google Shape;267;g2c256d8341d_0_201"/>
          <p:cNvSpPr/>
          <p:nvPr/>
        </p:nvSpPr>
        <p:spPr>
          <a:xfrm>
            <a:off x="12447556" y="110236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Peasant discovers magical powers.</a:t>
            </a:r>
            <a:endParaRPr b="0" i="0" sz="3200" u="none" cap="none" strike="noStrike">
              <a:solidFill>
                <a:schemeClr val="dk1"/>
              </a:solidFill>
              <a:latin typeface="Calibri"/>
              <a:ea typeface="Calibri"/>
              <a:cs typeface="Calibri"/>
              <a:sym typeface="Calibri"/>
            </a:endParaRPr>
          </a:p>
        </p:txBody>
      </p:sp>
      <p:pic>
        <p:nvPicPr>
          <p:cNvPr descr=" " id="268" name="Google Shape;268;g2c256d8341d_0_201"/>
          <p:cNvPicPr preferRelativeResize="0"/>
          <p:nvPr/>
        </p:nvPicPr>
        <p:blipFill rotWithShape="1">
          <a:blip r:embed="rId8">
            <a:alphaModFix/>
          </a:blip>
          <a:srcRect b="0" l="0" r="0" t="0"/>
          <a:stretch/>
        </p:blipFill>
        <p:spPr>
          <a:xfrm>
            <a:off x="16994724" y="1346200"/>
            <a:ext cx="5639505" cy="11010900"/>
          </a:xfrm>
          <a:prstGeom prst="rect">
            <a:avLst/>
          </a:prstGeom>
          <a:noFill/>
          <a:ln>
            <a:noFill/>
          </a:ln>
        </p:spPr>
      </p:pic>
      <p:sp>
        <p:nvSpPr>
          <p:cNvPr id="269" name="Google Shape;269;g2c256d8341d_0_201"/>
          <p:cNvSpPr/>
          <p:nvPr/>
        </p:nvSpPr>
        <p:spPr>
          <a:xfrm>
            <a:off x="16994724" y="1346200"/>
            <a:ext cx="5639400" cy="5638800"/>
          </a:xfrm>
          <a:prstGeom prst="roundRect">
            <a:avLst>
              <a:gd fmla="val 75081" name="adj"/>
            </a:avLst>
          </a:prstGeom>
          <a:solidFill>
            <a:srgbClr val="38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c256d8341d_0_201"/>
          <p:cNvSpPr/>
          <p:nvPr/>
        </p:nvSpPr>
        <p:spPr>
          <a:xfrm>
            <a:off x="18423653" y="2260600"/>
            <a:ext cx="3797700" cy="482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arina"/>
              <a:buNone/>
            </a:pPr>
            <a:r>
              <a:rPr b="0" i="0" lang="en-US" sz="24000" u="none" cap="none" strike="noStrike">
                <a:solidFill>
                  <a:srgbClr val="FFFFFF"/>
                </a:solidFill>
                <a:latin typeface="Sarina"/>
                <a:ea typeface="Sarina"/>
                <a:cs typeface="Sarina"/>
                <a:sym typeface="Sarina"/>
              </a:rPr>
              <a:t>T</a:t>
            </a:r>
            <a:endParaRPr b="0" i="0" sz="24000" u="none" cap="none" strike="noStrike">
              <a:solidFill>
                <a:schemeClr val="dk1"/>
              </a:solidFill>
              <a:latin typeface="Calibri"/>
              <a:ea typeface="Calibri"/>
              <a:cs typeface="Calibri"/>
              <a:sym typeface="Calibri"/>
            </a:endParaRPr>
          </a:p>
        </p:txBody>
      </p:sp>
      <p:sp>
        <p:nvSpPr>
          <p:cNvPr id="271" name="Google Shape;271;g2c256d8341d_0_201"/>
          <p:cNvSpPr/>
          <p:nvPr/>
        </p:nvSpPr>
        <p:spPr>
          <a:xfrm>
            <a:off x="17528191" y="7848600"/>
            <a:ext cx="4572600" cy="43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c256d8341d_0_201"/>
          <p:cNvSpPr/>
          <p:nvPr/>
        </p:nvSpPr>
        <p:spPr>
          <a:xfrm>
            <a:off x="17528191"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c256d8341d_0_201"/>
          <p:cNvSpPr/>
          <p:nvPr/>
        </p:nvSpPr>
        <p:spPr>
          <a:xfrm>
            <a:off x="17528191" y="78486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c256d8341d_0_201"/>
          <p:cNvSpPr/>
          <p:nvPr/>
        </p:nvSpPr>
        <p:spPr>
          <a:xfrm>
            <a:off x="17528191" y="78486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Invasion</a:t>
            </a:r>
            <a:endParaRPr b="0" i="0" sz="3600" u="none" cap="none" strike="noStrike">
              <a:solidFill>
                <a:schemeClr val="dk1"/>
              </a:solidFill>
              <a:latin typeface="Calibri"/>
              <a:ea typeface="Calibri"/>
              <a:cs typeface="Calibri"/>
              <a:sym typeface="Calibri"/>
            </a:endParaRPr>
          </a:p>
        </p:txBody>
      </p:sp>
      <p:sp>
        <p:nvSpPr>
          <p:cNvPr id="275" name="Google Shape;275;g2c256d8341d_0_201"/>
          <p:cNvSpPr/>
          <p:nvPr/>
        </p:nvSpPr>
        <p:spPr>
          <a:xfrm>
            <a:off x="17528191" y="86233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Kingdom attacked by monsters.</a:t>
            </a:r>
            <a:endParaRPr b="0" i="0" sz="3200" u="none" cap="none" strike="noStrike">
              <a:solidFill>
                <a:schemeClr val="dk1"/>
              </a:solidFill>
              <a:latin typeface="Calibri"/>
              <a:ea typeface="Calibri"/>
              <a:cs typeface="Calibri"/>
              <a:sym typeface="Calibri"/>
            </a:endParaRPr>
          </a:p>
        </p:txBody>
      </p:sp>
      <p:sp>
        <p:nvSpPr>
          <p:cNvPr id="276" name="Google Shape;276;g2c256d8341d_0_201"/>
          <p:cNvSpPr/>
          <p:nvPr/>
        </p:nvSpPr>
        <p:spPr>
          <a:xfrm>
            <a:off x="17528191"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c256d8341d_0_201"/>
          <p:cNvSpPr/>
          <p:nvPr/>
        </p:nvSpPr>
        <p:spPr>
          <a:xfrm>
            <a:off x="17528191" y="10248900"/>
            <a:ext cx="4572600" cy="19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c256d8341d_0_201"/>
          <p:cNvSpPr/>
          <p:nvPr/>
        </p:nvSpPr>
        <p:spPr>
          <a:xfrm>
            <a:off x="17528191" y="10248900"/>
            <a:ext cx="47250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Betrayal</a:t>
            </a:r>
            <a:endParaRPr b="0" i="0" sz="3600" u="none" cap="none" strike="noStrike">
              <a:solidFill>
                <a:schemeClr val="dk1"/>
              </a:solidFill>
              <a:latin typeface="Calibri"/>
              <a:ea typeface="Calibri"/>
              <a:cs typeface="Calibri"/>
              <a:sym typeface="Calibri"/>
            </a:endParaRPr>
          </a:p>
        </p:txBody>
      </p:sp>
      <p:sp>
        <p:nvSpPr>
          <p:cNvPr id="279" name="Google Shape;279;g2c256d8341d_0_201"/>
          <p:cNvSpPr/>
          <p:nvPr/>
        </p:nvSpPr>
        <p:spPr>
          <a:xfrm>
            <a:off x="17528191" y="11023600"/>
            <a:ext cx="47082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Queen's advisor revealed as spy.</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284" name="Shape 284"/>
        <p:cNvGrpSpPr/>
        <p:nvPr/>
      </p:nvGrpSpPr>
      <p:grpSpPr>
        <a:xfrm>
          <a:off x="0" y="0"/>
          <a:ext cx="0" cy="0"/>
          <a:chOff x="0" y="0"/>
          <a:chExt cx="0" cy="0"/>
        </a:xfrm>
      </p:grpSpPr>
      <p:pic>
        <p:nvPicPr>
          <p:cNvPr descr=" " id="285" name="Google Shape;285;g2c256d8341d_0_259"/>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286" name="Google Shape;286;g2c256d8341d_0_259"/>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287" name="Google Shape;287;g2c256d8341d_0_259"/>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288" name="Google Shape;288;g2c256d8341d_0_259"/>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289" name="Google Shape;289;g2c256d8341d_0_25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90" name="Google Shape;290;g2c256d8341d_0_259"/>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pic>
        <p:nvPicPr>
          <p:cNvPr descr=" " id="291" name="Google Shape;291;g2c256d8341d_0_259"/>
          <p:cNvPicPr preferRelativeResize="0"/>
          <p:nvPr/>
        </p:nvPicPr>
        <p:blipFill rotWithShape="1">
          <a:blip r:embed="rId8">
            <a:alphaModFix/>
          </a:blip>
          <a:srcRect b="0" l="0" r="0" t="0"/>
          <a:stretch/>
        </p:blipFill>
        <p:spPr>
          <a:xfrm>
            <a:off x="863708" y="2247900"/>
            <a:ext cx="11799775" cy="10807700"/>
          </a:xfrm>
          <a:prstGeom prst="rect">
            <a:avLst/>
          </a:prstGeom>
          <a:noFill/>
          <a:ln>
            <a:noFill/>
          </a:ln>
        </p:spPr>
      </p:pic>
      <p:sp>
        <p:nvSpPr>
          <p:cNvPr id="292" name="Google Shape;292;g2c256d8341d_0_259"/>
          <p:cNvSpPr/>
          <p:nvPr/>
        </p:nvSpPr>
        <p:spPr>
          <a:xfrm>
            <a:off x="13882835" y="2603500"/>
            <a:ext cx="106905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8000"/>
              <a:buFont typeface="Sarina"/>
              <a:buNone/>
            </a:pPr>
            <a:r>
              <a:rPr b="0" i="0" lang="en-US" sz="8000" u="none" cap="none" strike="noStrike">
                <a:solidFill>
                  <a:srgbClr val="0E0E0E"/>
                </a:solidFill>
                <a:latin typeface="Sarina"/>
                <a:ea typeface="Sarina"/>
                <a:cs typeface="Sarina"/>
                <a:sym typeface="Sarina"/>
              </a:rPr>
              <a:t>Some Data</a:t>
            </a:r>
            <a:endParaRPr b="0" i="0" sz="8000" u="none" cap="none" strike="noStrike">
              <a:solidFill>
                <a:schemeClr val="dk1"/>
              </a:solidFill>
              <a:latin typeface="Calibri"/>
              <a:ea typeface="Calibri"/>
              <a:cs typeface="Calibri"/>
              <a:sym typeface="Calibri"/>
            </a:endParaRPr>
          </a:p>
        </p:txBody>
      </p:sp>
      <p:sp>
        <p:nvSpPr>
          <p:cNvPr id="293" name="Google Shape;293;g2c256d8341d_0_259"/>
          <p:cNvSpPr/>
          <p:nvPr/>
        </p:nvSpPr>
        <p:spPr>
          <a:xfrm>
            <a:off x="13730416" y="5257800"/>
            <a:ext cx="85737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c256d8341d_0_259"/>
          <p:cNvSpPr/>
          <p:nvPr/>
        </p:nvSpPr>
        <p:spPr>
          <a:xfrm>
            <a:off x="13730416" y="5257800"/>
            <a:ext cx="8573700" cy="18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c256d8341d_0_259"/>
          <p:cNvSpPr/>
          <p:nvPr/>
        </p:nvSpPr>
        <p:spPr>
          <a:xfrm>
            <a:off x="13730416" y="5568950"/>
            <a:ext cx="2540400" cy="12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c256d8341d_0_259"/>
          <p:cNvSpPr/>
          <p:nvPr/>
        </p:nvSpPr>
        <p:spPr>
          <a:xfrm>
            <a:off x="13730416" y="5568950"/>
            <a:ext cx="28791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75%</a:t>
            </a:r>
            <a:endParaRPr b="0" i="0" sz="8000" u="none" cap="none" strike="noStrike">
              <a:solidFill>
                <a:schemeClr val="dk1"/>
              </a:solidFill>
              <a:latin typeface="Calibri"/>
              <a:ea typeface="Calibri"/>
              <a:cs typeface="Calibri"/>
              <a:sym typeface="Calibri"/>
            </a:endParaRPr>
          </a:p>
        </p:txBody>
      </p:sp>
      <p:sp>
        <p:nvSpPr>
          <p:cNvPr id="297" name="Google Shape;297;g2c256d8341d_0_259"/>
          <p:cNvSpPr/>
          <p:nvPr/>
        </p:nvSpPr>
        <p:spPr>
          <a:xfrm>
            <a:off x="16473959" y="5257800"/>
            <a:ext cx="5829900" cy="18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c256d8341d_0_259"/>
          <p:cNvSpPr/>
          <p:nvPr/>
        </p:nvSpPr>
        <p:spPr>
          <a:xfrm>
            <a:off x="16473959" y="5257800"/>
            <a:ext cx="59823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Enchanted Creatures</a:t>
            </a:r>
            <a:endParaRPr b="0" i="0" sz="3600" u="none" cap="none" strike="noStrike">
              <a:solidFill>
                <a:schemeClr val="dk1"/>
              </a:solidFill>
              <a:latin typeface="Calibri"/>
              <a:ea typeface="Calibri"/>
              <a:cs typeface="Calibri"/>
              <a:sym typeface="Calibri"/>
            </a:endParaRPr>
          </a:p>
        </p:txBody>
      </p:sp>
      <p:sp>
        <p:nvSpPr>
          <p:cNvPr id="299" name="Google Shape;299;g2c256d8341d_0_259"/>
          <p:cNvSpPr/>
          <p:nvPr/>
        </p:nvSpPr>
        <p:spPr>
          <a:xfrm>
            <a:off x="16473959" y="5930900"/>
            <a:ext cx="59655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possess the ability to cast spells.</a:t>
            </a:r>
            <a:endParaRPr b="0" i="0" sz="3200" u="none" cap="none" strike="noStrike">
              <a:solidFill>
                <a:schemeClr val="dk1"/>
              </a:solidFill>
              <a:latin typeface="Calibri"/>
              <a:ea typeface="Calibri"/>
              <a:cs typeface="Calibri"/>
              <a:sym typeface="Calibri"/>
            </a:endParaRPr>
          </a:p>
        </p:txBody>
      </p:sp>
      <p:sp>
        <p:nvSpPr>
          <p:cNvPr id="300" name="Google Shape;300;g2c256d8341d_0_259"/>
          <p:cNvSpPr/>
          <p:nvPr/>
        </p:nvSpPr>
        <p:spPr>
          <a:xfrm>
            <a:off x="13730416" y="7759700"/>
            <a:ext cx="8573700" cy="18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c256d8341d_0_259"/>
          <p:cNvSpPr/>
          <p:nvPr/>
        </p:nvSpPr>
        <p:spPr>
          <a:xfrm>
            <a:off x="13730416" y="8051800"/>
            <a:ext cx="2794200" cy="12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c256d8341d_0_259"/>
          <p:cNvSpPr/>
          <p:nvPr/>
        </p:nvSpPr>
        <p:spPr>
          <a:xfrm>
            <a:off x="13730416" y="8051800"/>
            <a:ext cx="31332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60%</a:t>
            </a:r>
            <a:endParaRPr b="0" i="0" sz="8000" u="none" cap="none" strike="noStrike">
              <a:solidFill>
                <a:schemeClr val="dk1"/>
              </a:solidFill>
              <a:latin typeface="Calibri"/>
              <a:ea typeface="Calibri"/>
              <a:cs typeface="Calibri"/>
              <a:sym typeface="Calibri"/>
            </a:endParaRPr>
          </a:p>
        </p:txBody>
      </p:sp>
      <p:sp>
        <p:nvSpPr>
          <p:cNvPr id="303" name="Google Shape;303;g2c256d8341d_0_259"/>
          <p:cNvSpPr/>
          <p:nvPr/>
        </p:nvSpPr>
        <p:spPr>
          <a:xfrm>
            <a:off x="16727991" y="7759700"/>
            <a:ext cx="5576100" cy="18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c256d8341d_0_259"/>
          <p:cNvSpPr/>
          <p:nvPr/>
        </p:nvSpPr>
        <p:spPr>
          <a:xfrm>
            <a:off x="16727991" y="7759700"/>
            <a:ext cx="5728500" cy="129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Magic-Wielding Individuals</a:t>
            </a:r>
            <a:endParaRPr b="0" i="0" sz="3600" u="none" cap="none" strike="noStrike">
              <a:solidFill>
                <a:schemeClr val="dk1"/>
              </a:solidFill>
              <a:latin typeface="Calibri"/>
              <a:ea typeface="Calibri"/>
              <a:cs typeface="Calibri"/>
              <a:sym typeface="Calibri"/>
            </a:endParaRPr>
          </a:p>
        </p:txBody>
      </p:sp>
      <p:sp>
        <p:nvSpPr>
          <p:cNvPr id="305" name="Google Shape;305;g2c256d8341d_0_259"/>
          <p:cNvSpPr/>
          <p:nvPr/>
        </p:nvSpPr>
        <p:spPr>
          <a:xfrm>
            <a:off x="16727991" y="9004300"/>
            <a:ext cx="57114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practice the art of illusions.</a:t>
            </a:r>
            <a:endParaRPr b="0" i="0" sz="3200" u="none" cap="none" strike="noStrike">
              <a:solidFill>
                <a:schemeClr val="dk1"/>
              </a:solidFill>
              <a:latin typeface="Calibri"/>
              <a:ea typeface="Calibri"/>
              <a:cs typeface="Calibri"/>
              <a:sym typeface="Calibri"/>
            </a:endParaRPr>
          </a:p>
        </p:txBody>
      </p:sp>
      <p:sp>
        <p:nvSpPr>
          <p:cNvPr id="306" name="Google Shape;306;g2c256d8341d_0_259"/>
          <p:cNvSpPr/>
          <p:nvPr/>
        </p:nvSpPr>
        <p:spPr>
          <a:xfrm>
            <a:off x="13730416" y="10223500"/>
            <a:ext cx="8573700" cy="18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c256d8341d_0_259"/>
          <p:cNvSpPr/>
          <p:nvPr/>
        </p:nvSpPr>
        <p:spPr>
          <a:xfrm>
            <a:off x="13730416" y="10534650"/>
            <a:ext cx="2794200" cy="12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c256d8341d_0_259"/>
          <p:cNvSpPr/>
          <p:nvPr/>
        </p:nvSpPr>
        <p:spPr>
          <a:xfrm>
            <a:off x="13730416" y="10534650"/>
            <a:ext cx="31332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90%</a:t>
            </a:r>
            <a:endParaRPr b="0" i="0" sz="8000" u="none" cap="none" strike="noStrike">
              <a:solidFill>
                <a:schemeClr val="dk1"/>
              </a:solidFill>
              <a:latin typeface="Calibri"/>
              <a:ea typeface="Calibri"/>
              <a:cs typeface="Calibri"/>
              <a:sym typeface="Calibri"/>
            </a:endParaRPr>
          </a:p>
        </p:txBody>
      </p:sp>
      <p:sp>
        <p:nvSpPr>
          <p:cNvPr id="309" name="Google Shape;309;g2c256d8341d_0_259"/>
          <p:cNvSpPr/>
          <p:nvPr/>
        </p:nvSpPr>
        <p:spPr>
          <a:xfrm>
            <a:off x="16727991" y="10223500"/>
            <a:ext cx="5576100" cy="18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c256d8341d_0_259"/>
          <p:cNvSpPr/>
          <p:nvPr/>
        </p:nvSpPr>
        <p:spPr>
          <a:xfrm>
            <a:off x="16727991" y="10223500"/>
            <a:ext cx="57285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Spells Cast</a:t>
            </a:r>
            <a:endParaRPr b="0" i="0" sz="3600" u="none" cap="none" strike="noStrike">
              <a:solidFill>
                <a:schemeClr val="dk1"/>
              </a:solidFill>
              <a:latin typeface="Calibri"/>
              <a:ea typeface="Calibri"/>
              <a:cs typeface="Calibri"/>
              <a:sym typeface="Calibri"/>
            </a:endParaRPr>
          </a:p>
        </p:txBody>
      </p:sp>
      <p:sp>
        <p:nvSpPr>
          <p:cNvPr id="311" name="Google Shape;311;g2c256d8341d_0_259"/>
          <p:cNvSpPr/>
          <p:nvPr/>
        </p:nvSpPr>
        <p:spPr>
          <a:xfrm>
            <a:off x="16727991" y="10896600"/>
            <a:ext cx="57114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are dark magic, foretelling danger.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316" name="Shape 316"/>
        <p:cNvGrpSpPr/>
        <p:nvPr/>
      </p:nvGrpSpPr>
      <p:grpSpPr>
        <a:xfrm>
          <a:off x="0" y="0"/>
          <a:ext cx="0" cy="0"/>
          <a:chOff x="0" y="0"/>
          <a:chExt cx="0" cy="0"/>
        </a:xfrm>
      </p:grpSpPr>
      <p:pic>
        <p:nvPicPr>
          <p:cNvPr descr=" " id="317" name="Google Shape;317;g2c256d8341d_0_290"/>
          <p:cNvPicPr preferRelativeResize="0"/>
          <p:nvPr/>
        </p:nvPicPr>
        <p:blipFill rotWithShape="1">
          <a:blip r:embed="rId3">
            <a:alphaModFix/>
          </a:blip>
          <a:srcRect b="0" l="0" r="0" t="0"/>
          <a:stretch/>
        </p:blipFill>
        <p:spPr>
          <a:xfrm>
            <a:off x="0" y="11506200"/>
            <a:ext cx="14417257" cy="2204107"/>
          </a:xfrm>
          <a:prstGeom prst="rect">
            <a:avLst/>
          </a:prstGeom>
          <a:noFill/>
          <a:ln>
            <a:noFill/>
          </a:ln>
        </p:spPr>
      </p:pic>
      <p:pic>
        <p:nvPicPr>
          <p:cNvPr descr=" " id="318" name="Google Shape;318;g2c256d8341d_0_290"/>
          <p:cNvPicPr preferRelativeResize="0"/>
          <p:nvPr/>
        </p:nvPicPr>
        <p:blipFill rotWithShape="1">
          <a:blip r:embed="rId4">
            <a:alphaModFix/>
          </a:blip>
          <a:srcRect b="0" l="0" r="0" t="0"/>
          <a:stretch/>
        </p:blipFill>
        <p:spPr>
          <a:xfrm>
            <a:off x="15425511" y="11771908"/>
            <a:ext cx="8961537" cy="1944092"/>
          </a:xfrm>
          <a:prstGeom prst="rect">
            <a:avLst/>
          </a:prstGeom>
          <a:noFill/>
          <a:ln>
            <a:noFill/>
          </a:ln>
        </p:spPr>
      </p:pic>
      <p:pic>
        <p:nvPicPr>
          <p:cNvPr descr=" " id="319" name="Google Shape;319;g2c256d8341d_0_290"/>
          <p:cNvPicPr preferRelativeResize="0"/>
          <p:nvPr/>
        </p:nvPicPr>
        <p:blipFill rotWithShape="1">
          <a:blip r:embed="rId5">
            <a:alphaModFix/>
          </a:blip>
          <a:srcRect b="0" l="0" r="0" t="0"/>
          <a:stretch/>
        </p:blipFill>
        <p:spPr>
          <a:xfrm>
            <a:off x="1562295" y="1892300"/>
            <a:ext cx="10085060" cy="2108200"/>
          </a:xfrm>
          <a:prstGeom prst="rect">
            <a:avLst/>
          </a:prstGeom>
          <a:noFill/>
          <a:ln>
            <a:noFill/>
          </a:ln>
        </p:spPr>
      </p:pic>
      <p:pic>
        <p:nvPicPr>
          <p:cNvPr descr=" " id="320" name="Google Shape;320;g2c256d8341d_0_290"/>
          <p:cNvPicPr preferRelativeResize="0"/>
          <p:nvPr/>
        </p:nvPicPr>
        <p:blipFill rotWithShape="1">
          <a:blip r:embed="rId6">
            <a:alphaModFix/>
          </a:blip>
          <a:srcRect b="0" l="0" r="0" t="0"/>
          <a:stretch/>
        </p:blipFill>
        <p:spPr>
          <a:xfrm>
            <a:off x="17451981" y="4000500"/>
            <a:ext cx="4902813" cy="2120900"/>
          </a:xfrm>
          <a:prstGeom prst="rect">
            <a:avLst/>
          </a:prstGeom>
          <a:noFill/>
          <a:ln>
            <a:noFill/>
          </a:ln>
        </p:spPr>
      </p:pic>
      <p:sp>
        <p:nvSpPr>
          <p:cNvPr id="321" name="Google Shape;321;g2c256d8341d_0_29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22" name="Google Shape;322;g2c256d8341d_0_290"/>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323" name="Google Shape;323;g2c256d8341d_0_290"/>
          <p:cNvSpPr/>
          <p:nvPr/>
        </p:nvSpPr>
        <p:spPr>
          <a:xfrm>
            <a:off x="3715214" y="3429000"/>
            <a:ext cx="16969200"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c256d8341d_0_290"/>
          <p:cNvSpPr/>
          <p:nvPr/>
        </p:nvSpPr>
        <p:spPr>
          <a:xfrm>
            <a:off x="3715214" y="3429000"/>
            <a:ext cx="16969200" cy="523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c256d8341d_0_290"/>
          <p:cNvSpPr/>
          <p:nvPr/>
        </p:nvSpPr>
        <p:spPr>
          <a:xfrm>
            <a:off x="3207151" y="3429000"/>
            <a:ext cx="17985300" cy="482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24000"/>
              <a:buFont typeface="Sarina"/>
              <a:buNone/>
            </a:pPr>
            <a:r>
              <a:rPr b="0" i="0" lang="en-US" sz="24000" u="none" cap="none" strike="noStrike">
                <a:solidFill>
                  <a:srgbClr val="762503"/>
                </a:solidFill>
                <a:latin typeface="Sarina"/>
                <a:ea typeface="Sarina"/>
                <a:cs typeface="Sarina"/>
                <a:sym typeface="Sarina"/>
              </a:rPr>
              <a:t>234,567</a:t>
            </a:r>
            <a:endParaRPr b="0" i="0" sz="24000" u="none" cap="none" strike="noStrike">
              <a:solidFill>
                <a:schemeClr val="dk1"/>
              </a:solidFill>
              <a:latin typeface="Calibri"/>
              <a:ea typeface="Calibri"/>
              <a:cs typeface="Calibri"/>
              <a:sym typeface="Calibri"/>
            </a:endParaRPr>
          </a:p>
        </p:txBody>
      </p:sp>
      <p:sp>
        <p:nvSpPr>
          <p:cNvPr id="326" name="Google Shape;326;g2c256d8341d_0_290"/>
          <p:cNvSpPr/>
          <p:nvPr/>
        </p:nvSpPr>
        <p:spPr>
          <a:xfrm>
            <a:off x="4183056" y="7442200"/>
            <a:ext cx="16033500" cy="1490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6400"/>
              <a:buFont typeface="Poppins SemiBold"/>
              <a:buNone/>
            </a:pPr>
            <a:r>
              <a:rPr b="0" i="0" lang="en-US" sz="6400" u="none" cap="none" strike="noStrike">
                <a:solidFill>
                  <a:srgbClr val="0E0E0E"/>
                </a:solidFill>
                <a:latin typeface="Poppins SemiBold"/>
                <a:ea typeface="Poppins SemiBold"/>
                <a:cs typeface="Poppins SemiBold"/>
                <a:sym typeface="Poppins SemiBold"/>
              </a:rPr>
              <a:t>UNICORN SIGHTINGS</a:t>
            </a:r>
            <a:endParaRPr b="0" i="0" sz="6400" u="none" cap="none" strike="noStrike">
              <a:solidFill>
                <a:schemeClr val="dk1"/>
              </a:solidFill>
              <a:latin typeface="Calibri"/>
              <a:ea typeface="Calibri"/>
              <a:cs typeface="Calibri"/>
              <a:sym typeface="Calibri"/>
            </a:endParaRPr>
          </a:p>
        </p:txBody>
      </p:sp>
      <p:sp>
        <p:nvSpPr>
          <p:cNvPr id="327" name="Google Shape;327;g2c256d8341d_0_290"/>
          <p:cNvSpPr/>
          <p:nvPr/>
        </p:nvSpPr>
        <p:spPr>
          <a:xfrm>
            <a:off x="7496054" y="9067800"/>
            <a:ext cx="9407700" cy="135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tally of the number of unicorns spotted in the fantasy realm.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332" name="Shape 332"/>
        <p:cNvGrpSpPr/>
        <p:nvPr/>
      </p:nvGrpSpPr>
      <p:grpSpPr>
        <a:xfrm>
          <a:off x="0" y="0"/>
          <a:ext cx="0" cy="0"/>
          <a:chOff x="0" y="0"/>
          <a:chExt cx="0" cy="0"/>
        </a:xfrm>
      </p:grpSpPr>
      <p:pic>
        <p:nvPicPr>
          <p:cNvPr descr=" " id="333" name="Google Shape;333;g2c256d8341d_0_305"/>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334" name="Google Shape;334;g2c256d8341d_0_305"/>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335" name="Google Shape;335;g2c256d8341d_0_305"/>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sp>
        <p:nvSpPr>
          <p:cNvPr id="336" name="Google Shape;336;g2c256d8341d_0_305"/>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37" name="Google Shape;337;g2c256d8341d_0_305"/>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338" name="Google Shape;338;g2c256d8341d_0_305"/>
          <p:cNvSpPr/>
          <p:nvPr/>
        </p:nvSpPr>
        <p:spPr>
          <a:xfrm>
            <a:off x="4318540" y="3721100"/>
            <a:ext cx="7875000" cy="26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c256d8341d_0_305"/>
          <p:cNvSpPr/>
          <p:nvPr/>
        </p:nvSpPr>
        <p:spPr>
          <a:xfrm>
            <a:off x="3213502" y="3721100"/>
            <a:ext cx="100851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c256d8341d_0_305"/>
          <p:cNvSpPr/>
          <p:nvPr/>
        </p:nvSpPr>
        <p:spPr>
          <a:xfrm>
            <a:off x="3213502" y="3721100"/>
            <a:ext cx="106269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233 Coins</a:t>
            </a:r>
            <a:endParaRPr b="0" i="0" sz="12800" u="none" cap="none" strike="noStrike">
              <a:solidFill>
                <a:schemeClr val="dk1"/>
              </a:solidFill>
              <a:latin typeface="Calibri"/>
              <a:ea typeface="Calibri"/>
              <a:cs typeface="Calibri"/>
              <a:sym typeface="Calibri"/>
            </a:endParaRPr>
          </a:p>
        </p:txBody>
      </p:sp>
      <p:sp>
        <p:nvSpPr>
          <p:cNvPr id="341" name="Google Shape;341;g2c256d8341d_0_305"/>
          <p:cNvSpPr/>
          <p:nvPr/>
        </p:nvSpPr>
        <p:spPr>
          <a:xfrm>
            <a:off x="4318540" y="5753100"/>
            <a:ext cx="78750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c256d8341d_0_305"/>
          <p:cNvSpPr/>
          <p:nvPr/>
        </p:nvSpPr>
        <p:spPr>
          <a:xfrm>
            <a:off x="4250798" y="5753100"/>
            <a:ext cx="8010600" cy="74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Treasure Found</a:t>
            </a:r>
            <a:endParaRPr b="0" i="0" sz="3200" u="none" cap="none" strike="noStrike">
              <a:solidFill>
                <a:schemeClr val="dk1"/>
              </a:solidFill>
              <a:latin typeface="Calibri"/>
              <a:ea typeface="Calibri"/>
              <a:cs typeface="Calibri"/>
              <a:sym typeface="Calibri"/>
            </a:endParaRPr>
          </a:p>
        </p:txBody>
      </p:sp>
      <p:sp>
        <p:nvSpPr>
          <p:cNvPr id="343" name="Google Shape;343;g2c256d8341d_0_305"/>
          <p:cNvSpPr/>
          <p:nvPr/>
        </p:nvSpPr>
        <p:spPr>
          <a:xfrm>
            <a:off x="4318540" y="7442200"/>
            <a:ext cx="7875000" cy="26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c256d8341d_0_305"/>
          <p:cNvSpPr/>
          <p:nvPr/>
        </p:nvSpPr>
        <p:spPr>
          <a:xfrm>
            <a:off x="2787998" y="7442200"/>
            <a:ext cx="109362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c256d8341d_0_305"/>
          <p:cNvSpPr/>
          <p:nvPr/>
        </p:nvSpPr>
        <p:spPr>
          <a:xfrm>
            <a:off x="2787998" y="7442200"/>
            <a:ext cx="114780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456 Hours</a:t>
            </a:r>
            <a:endParaRPr b="0" i="0" sz="12800" u="none" cap="none" strike="noStrike">
              <a:solidFill>
                <a:schemeClr val="dk1"/>
              </a:solidFill>
              <a:latin typeface="Calibri"/>
              <a:ea typeface="Calibri"/>
              <a:cs typeface="Calibri"/>
              <a:sym typeface="Calibri"/>
            </a:endParaRPr>
          </a:p>
        </p:txBody>
      </p:sp>
      <p:sp>
        <p:nvSpPr>
          <p:cNvPr id="346" name="Google Shape;346;g2c256d8341d_0_305"/>
          <p:cNvSpPr/>
          <p:nvPr/>
        </p:nvSpPr>
        <p:spPr>
          <a:xfrm>
            <a:off x="4318540" y="9474200"/>
            <a:ext cx="78750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c256d8341d_0_305"/>
          <p:cNvSpPr/>
          <p:nvPr/>
        </p:nvSpPr>
        <p:spPr>
          <a:xfrm>
            <a:off x="4250798" y="9474200"/>
            <a:ext cx="8010600" cy="74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Duration of Spell Casting</a:t>
            </a:r>
            <a:endParaRPr b="0" i="0" sz="3200" u="none" cap="none" strike="noStrike">
              <a:solidFill>
                <a:schemeClr val="dk1"/>
              </a:solidFill>
              <a:latin typeface="Calibri"/>
              <a:ea typeface="Calibri"/>
              <a:cs typeface="Calibri"/>
              <a:sym typeface="Calibri"/>
            </a:endParaRPr>
          </a:p>
        </p:txBody>
      </p:sp>
      <p:sp>
        <p:nvSpPr>
          <p:cNvPr id="348" name="Google Shape;348;g2c256d8341d_0_305"/>
          <p:cNvSpPr/>
          <p:nvPr/>
        </p:nvSpPr>
        <p:spPr>
          <a:xfrm>
            <a:off x="12193524" y="3721100"/>
            <a:ext cx="7875000" cy="26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c256d8341d_0_305"/>
          <p:cNvSpPr/>
          <p:nvPr/>
        </p:nvSpPr>
        <p:spPr>
          <a:xfrm>
            <a:off x="14035254" y="3721100"/>
            <a:ext cx="41916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c256d8341d_0_305"/>
          <p:cNvSpPr/>
          <p:nvPr/>
        </p:nvSpPr>
        <p:spPr>
          <a:xfrm>
            <a:off x="14035254" y="3721100"/>
            <a:ext cx="47334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85%</a:t>
            </a:r>
            <a:endParaRPr b="0" i="0" sz="12800" u="none" cap="none" strike="noStrike">
              <a:solidFill>
                <a:schemeClr val="dk1"/>
              </a:solidFill>
              <a:latin typeface="Calibri"/>
              <a:ea typeface="Calibri"/>
              <a:cs typeface="Calibri"/>
              <a:sym typeface="Calibri"/>
            </a:endParaRPr>
          </a:p>
        </p:txBody>
      </p:sp>
      <p:sp>
        <p:nvSpPr>
          <p:cNvPr id="351" name="Google Shape;351;g2c256d8341d_0_305"/>
          <p:cNvSpPr/>
          <p:nvPr/>
        </p:nvSpPr>
        <p:spPr>
          <a:xfrm>
            <a:off x="12193524" y="5753100"/>
            <a:ext cx="78750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c256d8341d_0_305"/>
          <p:cNvSpPr/>
          <p:nvPr/>
        </p:nvSpPr>
        <p:spPr>
          <a:xfrm>
            <a:off x="12125782" y="5753100"/>
            <a:ext cx="8010600" cy="74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Wished Granted</a:t>
            </a:r>
            <a:endParaRPr b="0" i="0" sz="3200" u="none" cap="none" strike="noStrike">
              <a:solidFill>
                <a:schemeClr val="dk1"/>
              </a:solidFill>
              <a:latin typeface="Calibri"/>
              <a:ea typeface="Calibri"/>
              <a:cs typeface="Calibri"/>
              <a:sym typeface="Calibri"/>
            </a:endParaRPr>
          </a:p>
        </p:txBody>
      </p:sp>
      <p:sp>
        <p:nvSpPr>
          <p:cNvPr id="353" name="Google Shape;353;g2c256d8341d_0_305"/>
          <p:cNvSpPr/>
          <p:nvPr/>
        </p:nvSpPr>
        <p:spPr>
          <a:xfrm>
            <a:off x="12193524" y="7442200"/>
            <a:ext cx="7875000" cy="26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c256d8341d_0_305"/>
          <p:cNvSpPr/>
          <p:nvPr/>
        </p:nvSpPr>
        <p:spPr>
          <a:xfrm>
            <a:off x="11806126" y="7442200"/>
            <a:ext cx="86499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c256d8341d_0_305"/>
          <p:cNvSpPr/>
          <p:nvPr/>
        </p:nvSpPr>
        <p:spPr>
          <a:xfrm>
            <a:off x="11806126" y="7442200"/>
            <a:ext cx="91917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544 Km</a:t>
            </a:r>
            <a:endParaRPr b="0" i="0" sz="12800" u="none" cap="none" strike="noStrike">
              <a:solidFill>
                <a:schemeClr val="dk1"/>
              </a:solidFill>
              <a:latin typeface="Calibri"/>
              <a:ea typeface="Calibri"/>
              <a:cs typeface="Calibri"/>
              <a:sym typeface="Calibri"/>
            </a:endParaRPr>
          </a:p>
        </p:txBody>
      </p:sp>
      <p:sp>
        <p:nvSpPr>
          <p:cNvPr id="356" name="Google Shape;356;g2c256d8341d_0_305"/>
          <p:cNvSpPr/>
          <p:nvPr/>
        </p:nvSpPr>
        <p:spPr>
          <a:xfrm>
            <a:off x="12193524" y="9474200"/>
            <a:ext cx="78750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c256d8341d_0_305"/>
          <p:cNvSpPr/>
          <p:nvPr/>
        </p:nvSpPr>
        <p:spPr>
          <a:xfrm>
            <a:off x="12125782" y="9474200"/>
            <a:ext cx="8010600" cy="74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Journey Distance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362" name="Shape 362"/>
        <p:cNvGrpSpPr/>
        <p:nvPr/>
      </p:nvGrpSpPr>
      <p:grpSpPr>
        <a:xfrm>
          <a:off x="0" y="0"/>
          <a:ext cx="0" cy="0"/>
          <a:chOff x="0" y="0"/>
          <a:chExt cx="0" cy="0"/>
        </a:xfrm>
      </p:grpSpPr>
      <p:pic>
        <p:nvPicPr>
          <p:cNvPr descr=" " id="363" name="Google Shape;363;g2c256d8341d_0_334"/>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364" name="Google Shape;364;g2c256d8341d_0_334"/>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365" name="Google Shape;365;g2c256d8341d_0_334"/>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366" name="Google Shape;366;g2c256d8341d_0_334"/>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367" name="Google Shape;367;g2c256d8341d_0_33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68" name="Google Shape;368;g2c256d8341d_0_334"/>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369" name="Google Shape;369;g2c256d8341d_0_334"/>
          <p:cNvSpPr/>
          <p:nvPr/>
        </p:nvSpPr>
        <p:spPr>
          <a:xfrm>
            <a:off x="6841922" y="1701800"/>
            <a:ext cx="10690500" cy="160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Some Graph</a:t>
            </a:r>
            <a:endParaRPr b="0" i="0" sz="8000" u="none" cap="none" strike="noStrike">
              <a:solidFill>
                <a:schemeClr val="dk1"/>
              </a:solidFill>
              <a:latin typeface="Calibri"/>
              <a:ea typeface="Calibri"/>
              <a:cs typeface="Calibri"/>
              <a:sym typeface="Calibri"/>
            </a:endParaRPr>
          </a:p>
        </p:txBody>
      </p:sp>
      <p:sp>
        <p:nvSpPr>
          <p:cNvPr id="370" name="Google Shape;370;g2c256d8341d_0_334"/>
          <p:cNvSpPr/>
          <p:nvPr/>
        </p:nvSpPr>
        <p:spPr>
          <a:xfrm>
            <a:off x="2718140" y="3771900"/>
            <a:ext cx="8941800" cy="618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c256d8341d_0_334"/>
          <p:cNvSpPr/>
          <p:nvPr/>
        </p:nvSpPr>
        <p:spPr>
          <a:xfrm>
            <a:off x="2986455" y="8999513"/>
            <a:ext cx="2169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0</a:t>
            </a:r>
            <a:endParaRPr b="0" i="0" sz="1820" u="none" cap="none" strike="noStrike">
              <a:solidFill>
                <a:schemeClr val="dk1"/>
              </a:solidFill>
              <a:latin typeface="Calibri"/>
              <a:ea typeface="Calibri"/>
              <a:cs typeface="Calibri"/>
              <a:sym typeface="Calibri"/>
            </a:endParaRPr>
          </a:p>
        </p:txBody>
      </p:sp>
      <p:sp>
        <p:nvSpPr>
          <p:cNvPr id="372" name="Google Shape;372;g2c256d8341d_0_334"/>
          <p:cNvSpPr/>
          <p:nvPr/>
        </p:nvSpPr>
        <p:spPr>
          <a:xfrm>
            <a:off x="3331658"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1</a:t>
            </a:r>
            <a:endParaRPr b="0" i="0" sz="2185" u="none" cap="none" strike="noStrike">
              <a:solidFill>
                <a:schemeClr val="dk1"/>
              </a:solidFill>
              <a:latin typeface="Calibri"/>
              <a:ea typeface="Calibri"/>
              <a:cs typeface="Calibri"/>
              <a:sym typeface="Calibri"/>
            </a:endParaRPr>
          </a:p>
        </p:txBody>
      </p:sp>
      <p:sp>
        <p:nvSpPr>
          <p:cNvPr id="373" name="Google Shape;373;g2c256d8341d_0_334"/>
          <p:cNvSpPr/>
          <p:nvPr/>
        </p:nvSpPr>
        <p:spPr>
          <a:xfrm>
            <a:off x="4470732"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2</a:t>
            </a:r>
            <a:endParaRPr b="0" i="0" sz="2185" u="none" cap="none" strike="noStrike">
              <a:solidFill>
                <a:schemeClr val="dk1"/>
              </a:solidFill>
              <a:latin typeface="Calibri"/>
              <a:ea typeface="Calibri"/>
              <a:cs typeface="Calibri"/>
              <a:sym typeface="Calibri"/>
            </a:endParaRPr>
          </a:p>
        </p:txBody>
      </p:sp>
      <p:sp>
        <p:nvSpPr>
          <p:cNvPr id="374" name="Google Shape;374;g2c256d8341d_0_334"/>
          <p:cNvSpPr/>
          <p:nvPr/>
        </p:nvSpPr>
        <p:spPr>
          <a:xfrm>
            <a:off x="5609804"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3</a:t>
            </a:r>
            <a:endParaRPr b="0" i="0" sz="2185" u="none" cap="none" strike="noStrike">
              <a:solidFill>
                <a:schemeClr val="dk1"/>
              </a:solidFill>
              <a:latin typeface="Calibri"/>
              <a:ea typeface="Calibri"/>
              <a:cs typeface="Calibri"/>
              <a:sym typeface="Calibri"/>
            </a:endParaRPr>
          </a:p>
        </p:txBody>
      </p:sp>
      <p:sp>
        <p:nvSpPr>
          <p:cNvPr id="375" name="Google Shape;375;g2c256d8341d_0_334"/>
          <p:cNvSpPr/>
          <p:nvPr/>
        </p:nvSpPr>
        <p:spPr>
          <a:xfrm>
            <a:off x="6748878"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4</a:t>
            </a:r>
            <a:endParaRPr b="0" i="0" sz="2185" u="none" cap="none" strike="noStrike">
              <a:solidFill>
                <a:schemeClr val="dk1"/>
              </a:solidFill>
              <a:latin typeface="Calibri"/>
              <a:ea typeface="Calibri"/>
              <a:cs typeface="Calibri"/>
              <a:sym typeface="Calibri"/>
            </a:endParaRPr>
          </a:p>
        </p:txBody>
      </p:sp>
      <p:sp>
        <p:nvSpPr>
          <p:cNvPr id="376" name="Google Shape;376;g2c256d8341d_0_334"/>
          <p:cNvSpPr/>
          <p:nvPr/>
        </p:nvSpPr>
        <p:spPr>
          <a:xfrm>
            <a:off x="7887996"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5</a:t>
            </a:r>
            <a:endParaRPr b="0" i="0" sz="2185" u="none" cap="none" strike="noStrike">
              <a:solidFill>
                <a:schemeClr val="dk1"/>
              </a:solidFill>
              <a:latin typeface="Calibri"/>
              <a:ea typeface="Calibri"/>
              <a:cs typeface="Calibri"/>
              <a:sym typeface="Calibri"/>
            </a:endParaRPr>
          </a:p>
        </p:txBody>
      </p:sp>
      <p:sp>
        <p:nvSpPr>
          <p:cNvPr id="377" name="Google Shape;377;g2c256d8341d_0_334"/>
          <p:cNvSpPr/>
          <p:nvPr/>
        </p:nvSpPr>
        <p:spPr>
          <a:xfrm>
            <a:off x="9027070"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6</a:t>
            </a:r>
            <a:endParaRPr b="0" i="0" sz="2185" u="none" cap="none" strike="noStrike">
              <a:solidFill>
                <a:schemeClr val="dk1"/>
              </a:solidFill>
              <a:latin typeface="Calibri"/>
              <a:ea typeface="Calibri"/>
              <a:cs typeface="Calibri"/>
              <a:sym typeface="Calibri"/>
            </a:endParaRPr>
          </a:p>
        </p:txBody>
      </p:sp>
      <p:sp>
        <p:nvSpPr>
          <p:cNvPr id="378" name="Google Shape;378;g2c256d8341d_0_334"/>
          <p:cNvSpPr/>
          <p:nvPr/>
        </p:nvSpPr>
        <p:spPr>
          <a:xfrm>
            <a:off x="10166145"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7</a:t>
            </a:r>
            <a:endParaRPr b="0" i="0" sz="2185" u="none" cap="none" strike="noStrike">
              <a:solidFill>
                <a:schemeClr val="dk1"/>
              </a:solidFill>
              <a:latin typeface="Calibri"/>
              <a:ea typeface="Calibri"/>
              <a:cs typeface="Calibri"/>
              <a:sym typeface="Calibri"/>
            </a:endParaRPr>
          </a:p>
        </p:txBody>
      </p:sp>
      <p:sp>
        <p:nvSpPr>
          <p:cNvPr id="379" name="Google Shape;379;g2c256d8341d_0_334"/>
          <p:cNvSpPr/>
          <p:nvPr/>
        </p:nvSpPr>
        <p:spPr>
          <a:xfrm>
            <a:off x="11281636"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2185"/>
              <a:buFont typeface="Lato"/>
              <a:buNone/>
            </a:pPr>
            <a:r>
              <a:rPr b="0" i="0" lang="en-US" sz="2185" u="none" cap="none" strike="noStrike">
                <a:solidFill>
                  <a:srgbClr val="380A03"/>
                </a:solidFill>
                <a:latin typeface="Lato"/>
                <a:ea typeface="Lato"/>
                <a:cs typeface="Lato"/>
                <a:sym typeface="Lato"/>
              </a:rPr>
              <a:t>8</a:t>
            </a:r>
            <a:endParaRPr b="0" i="0" sz="2185" u="none" cap="none" strike="noStrike">
              <a:solidFill>
                <a:schemeClr val="dk1"/>
              </a:solidFill>
              <a:latin typeface="Calibri"/>
              <a:ea typeface="Calibri"/>
              <a:cs typeface="Calibri"/>
              <a:sym typeface="Calibri"/>
            </a:endParaRPr>
          </a:p>
        </p:txBody>
      </p:sp>
      <p:sp>
        <p:nvSpPr>
          <p:cNvPr id="380" name="Google Shape;380;g2c256d8341d_0_334"/>
          <p:cNvSpPr/>
          <p:nvPr/>
        </p:nvSpPr>
        <p:spPr>
          <a:xfrm>
            <a:off x="2852319" y="848208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10</a:t>
            </a:r>
            <a:endParaRPr b="0" i="0" sz="1820" u="none" cap="none" strike="noStrike">
              <a:solidFill>
                <a:schemeClr val="dk1"/>
              </a:solidFill>
              <a:latin typeface="Calibri"/>
              <a:ea typeface="Calibri"/>
              <a:cs typeface="Calibri"/>
              <a:sym typeface="Calibri"/>
            </a:endParaRPr>
          </a:p>
        </p:txBody>
      </p:sp>
      <p:sp>
        <p:nvSpPr>
          <p:cNvPr id="381" name="Google Shape;381;g2c256d8341d_0_334"/>
          <p:cNvSpPr/>
          <p:nvPr/>
        </p:nvSpPr>
        <p:spPr>
          <a:xfrm>
            <a:off x="2852319" y="7964612"/>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20</a:t>
            </a:r>
            <a:endParaRPr b="0" i="0" sz="1820" u="none" cap="none" strike="noStrike">
              <a:solidFill>
                <a:schemeClr val="dk1"/>
              </a:solidFill>
              <a:latin typeface="Calibri"/>
              <a:ea typeface="Calibri"/>
              <a:cs typeface="Calibri"/>
              <a:sym typeface="Calibri"/>
            </a:endParaRPr>
          </a:p>
        </p:txBody>
      </p:sp>
      <p:sp>
        <p:nvSpPr>
          <p:cNvPr id="382" name="Google Shape;382;g2c256d8341d_0_334"/>
          <p:cNvSpPr/>
          <p:nvPr/>
        </p:nvSpPr>
        <p:spPr>
          <a:xfrm>
            <a:off x="2852319" y="7447161"/>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30</a:t>
            </a:r>
            <a:endParaRPr b="0" i="0" sz="1820" u="none" cap="none" strike="noStrike">
              <a:solidFill>
                <a:schemeClr val="dk1"/>
              </a:solidFill>
              <a:latin typeface="Calibri"/>
              <a:ea typeface="Calibri"/>
              <a:cs typeface="Calibri"/>
              <a:sym typeface="Calibri"/>
            </a:endParaRPr>
          </a:p>
        </p:txBody>
      </p:sp>
      <p:sp>
        <p:nvSpPr>
          <p:cNvPr id="383" name="Google Shape;383;g2c256d8341d_0_334"/>
          <p:cNvSpPr/>
          <p:nvPr/>
        </p:nvSpPr>
        <p:spPr>
          <a:xfrm>
            <a:off x="2852319" y="6929611"/>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40</a:t>
            </a:r>
            <a:endParaRPr b="0" i="0" sz="1820" u="none" cap="none" strike="noStrike">
              <a:solidFill>
                <a:schemeClr val="dk1"/>
              </a:solidFill>
              <a:latin typeface="Calibri"/>
              <a:ea typeface="Calibri"/>
              <a:cs typeface="Calibri"/>
              <a:sym typeface="Calibri"/>
            </a:endParaRPr>
          </a:p>
        </p:txBody>
      </p:sp>
      <p:sp>
        <p:nvSpPr>
          <p:cNvPr id="384" name="Google Shape;384;g2c256d8341d_0_334"/>
          <p:cNvSpPr/>
          <p:nvPr/>
        </p:nvSpPr>
        <p:spPr>
          <a:xfrm>
            <a:off x="2852319" y="6412309"/>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50</a:t>
            </a:r>
            <a:endParaRPr b="0" i="0" sz="1820" u="none" cap="none" strike="noStrike">
              <a:solidFill>
                <a:schemeClr val="dk1"/>
              </a:solidFill>
              <a:latin typeface="Calibri"/>
              <a:ea typeface="Calibri"/>
              <a:cs typeface="Calibri"/>
              <a:sym typeface="Calibri"/>
            </a:endParaRPr>
          </a:p>
        </p:txBody>
      </p:sp>
      <p:sp>
        <p:nvSpPr>
          <p:cNvPr id="385" name="Google Shape;385;g2c256d8341d_0_334"/>
          <p:cNvSpPr/>
          <p:nvPr/>
        </p:nvSpPr>
        <p:spPr>
          <a:xfrm>
            <a:off x="2852319" y="5894809"/>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60</a:t>
            </a:r>
            <a:endParaRPr b="0" i="0" sz="1820" u="none" cap="none" strike="noStrike">
              <a:solidFill>
                <a:schemeClr val="dk1"/>
              </a:solidFill>
              <a:latin typeface="Calibri"/>
              <a:ea typeface="Calibri"/>
              <a:cs typeface="Calibri"/>
              <a:sym typeface="Calibri"/>
            </a:endParaRPr>
          </a:p>
        </p:txBody>
      </p:sp>
      <p:sp>
        <p:nvSpPr>
          <p:cNvPr id="386" name="Google Shape;386;g2c256d8341d_0_334"/>
          <p:cNvSpPr/>
          <p:nvPr/>
        </p:nvSpPr>
        <p:spPr>
          <a:xfrm>
            <a:off x="2852319" y="537750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70</a:t>
            </a:r>
            <a:endParaRPr b="0" i="0" sz="1820" u="none" cap="none" strike="noStrike">
              <a:solidFill>
                <a:schemeClr val="dk1"/>
              </a:solidFill>
              <a:latin typeface="Calibri"/>
              <a:ea typeface="Calibri"/>
              <a:cs typeface="Calibri"/>
              <a:sym typeface="Calibri"/>
            </a:endParaRPr>
          </a:p>
        </p:txBody>
      </p:sp>
      <p:sp>
        <p:nvSpPr>
          <p:cNvPr id="387" name="Google Shape;387;g2c256d8341d_0_334"/>
          <p:cNvSpPr/>
          <p:nvPr/>
        </p:nvSpPr>
        <p:spPr>
          <a:xfrm>
            <a:off x="2852319" y="486005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80</a:t>
            </a:r>
            <a:endParaRPr b="0" i="0" sz="1820" u="none" cap="none" strike="noStrike">
              <a:solidFill>
                <a:schemeClr val="dk1"/>
              </a:solidFill>
              <a:latin typeface="Calibri"/>
              <a:ea typeface="Calibri"/>
              <a:cs typeface="Calibri"/>
              <a:sym typeface="Calibri"/>
            </a:endParaRPr>
          </a:p>
        </p:txBody>
      </p:sp>
      <p:sp>
        <p:nvSpPr>
          <p:cNvPr id="388" name="Google Shape;388;g2c256d8341d_0_334"/>
          <p:cNvSpPr/>
          <p:nvPr/>
        </p:nvSpPr>
        <p:spPr>
          <a:xfrm>
            <a:off x="2852319" y="434250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90</a:t>
            </a:r>
            <a:endParaRPr b="0" i="0" sz="1820" u="none" cap="none" strike="noStrike">
              <a:solidFill>
                <a:schemeClr val="dk1"/>
              </a:solidFill>
              <a:latin typeface="Calibri"/>
              <a:ea typeface="Calibri"/>
              <a:cs typeface="Calibri"/>
              <a:sym typeface="Calibri"/>
            </a:endParaRPr>
          </a:p>
        </p:txBody>
      </p:sp>
      <p:sp>
        <p:nvSpPr>
          <p:cNvPr id="389" name="Google Shape;389;g2c256d8341d_0_334"/>
          <p:cNvSpPr/>
          <p:nvPr/>
        </p:nvSpPr>
        <p:spPr>
          <a:xfrm>
            <a:off x="2718140" y="3825032"/>
            <a:ext cx="4836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1820"/>
              <a:buFont typeface="Lato"/>
              <a:buNone/>
            </a:pPr>
            <a:r>
              <a:rPr b="0" i="0" lang="en-US" sz="1820" u="none" cap="none" strike="noStrike">
                <a:solidFill>
                  <a:srgbClr val="380A03"/>
                </a:solidFill>
                <a:latin typeface="Lato"/>
                <a:ea typeface="Lato"/>
                <a:cs typeface="Lato"/>
                <a:sym typeface="Lato"/>
              </a:rPr>
              <a:t>100</a:t>
            </a:r>
            <a:endParaRPr b="0" i="0" sz="1820" u="none" cap="none" strike="noStrike">
              <a:solidFill>
                <a:schemeClr val="dk1"/>
              </a:solidFill>
              <a:latin typeface="Calibri"/>
              <a:ea typeface="Calibri"/>
              <a:cs typeface="Calibri"/>
              <a:sym typeface="Calibri"/>
            </a:endParaRPr>
          </a:p>
        </p:txBody>
      </p:sp>
      <p:pic>
        <p:nvPicPr>
          <p:cNvPr descr=" " id="390" name="Google Shape;390;g2c256d8341d_0_334"/>
          <p:cNvPicPr preferRelativeResize="0"/>
          <p:nvPr/>
        </p:nvPicPr>
        <p:blipFill rotWithShape="1">
          <a:blip r:embed="rId8">
            <a:alphaModFix/>
          </a:blip>
          <a:srcRect b="0" l="0" r="0" t="0"/>
          <a:stretch/>
        </p:blipFill>
        <p:spPr>
          <a:xfrm>
            <a:off x="3368467" y="3771900"/>
            <a:ext cx="8291592" cy="5511006"/>
          </a:xfrm>
          <a:prstGeom prst="rect">
            <a:avLst/>
          </a:prstGeom>
          <a:noFill/>
          <a:ln>
            <a:noFill/>
          </a:ln>
        </p:spPr>
      </p:pic>
      <p:pic>
        <p:nvPicPr>
          <p:cNvPr descr=" " id="391" name="Google Shape;391;g2c256d8341d_0_334"/>
          <p:cNvPicPr preferRelativeResize="0"/>
          <p:nvPr/>
        </p:nvPicPr>
        <p:blipFill rotWithShape="1">
          <a:blip r:embed="rId9">
            <a:alphaModFix/>
          </a:blip>
          <a:srcRect b="0" l="0" r="0" t="0"/>
          <a:stretch/>
        </p:blipFill>
        <p:spPr>
          <a:xfrm>
            <a:off x="4512766" y="4185444"/>
            <a:ext cx="11567" cy="5258445"/>
          </a:xfrm>
          <a:prstGeom prst="rect">
            <a:avLst/>
          </a:prstGeom>
          <a:noFill/>
          <a:ln>
            <a:noFill/>
          </a:ln>
        </p:spPr>
      </p:pic>
      <p:pic>
        <p:nvPicPr>
          <p:cNvPr descr=" " id="392" name="Google Shape;392;g2c256d8341d_0_334"/>
          <p:cNvPicPr preferRelativeResize="0"/>
          <p:nvPr/>
        </p:nvPicPr>
        <p:blipFill rotWithShape="1">
          <a:blip r:embed="rId10">
            <a:alphaModFix/>
          </a:blip>
          <a:srcRect b="0" l="0" r="0" t="0"/>
          <a:stretch/>
        </p:blipFill>
        <p:spPr>
          <a:xfrm>
            <a:off x="5651279" y="4185444"/>
            <a:ext cx="11567" cy="5258445"/>
          </a:xfrm>
          <a:prstGeom prst="rect">
            <a:avLst/>
          </a:prstGeom>
          <a:noFill/>
          <a:ln>
            <a:noFill/>
          </a:ln>
        </p:spPr>
      </p:pic>
      <p:pic>
        <p:nvPicPr>
          <p:cNvPr descr=" " id="393" name="Google Shape;393;g2c256d8341d_0_334"/>
          <p:cNvPicPr preferRelativeResize="0"/>
          <p:nvPr/>
        </p:nvPicPr>
        <p:blipFill rotWithShape="1">
          <a:blip r:embed="rId11">
            <a:alphaModFix/>
          </a:blip>
          <a:srcRect b="0" l="0" r="0" t="0"/>
          <a:stretch/>
        </p:blipFill>
        <p:spPr>
          <a:xfrm>
            <a:off x="6789795" y="4185444"/>
            <a:ext cx="11567" cy="5258445"/>
          </a:xfrm>
          <a:prstGeom prst="rect">
            <a:avLst/>
          </a:prstGeom>
          <a:noFill/>
          <a:ln>
            <a:noFill/>
          </a:ln>
        </p:spPr>
      </p:pic>
      <p:pic>
        <p:nvPicPr>
          <p:cNvPr descr=" " id="394" name="Google Shape;394;g2c256d8341d_0_334"/>
          <p:cNvPicPr preferRelativeResize="0"/>
          <p:nvPr/>
        </p:nvPicPr>
        <p:blipFill rotWithShape="1">
          <a:blip r:embed="rId12">
            <a:alphaModFix/>
          </a:blip>
          <a:srcRect b="0" l="0" r="0" t="0"/>
          <a:stretch/>
        </p:blipFill>
        <p:spPr>
          <a:xfrm>
            <a:off x="7928309" y="4185444"/>
            <a:ext cx="11567" cy="5258445"/>
          </a:xfrm>
          <a:prstGeom prst="rect">
            <a:avLst/>
          </a:prstGeom>
          <a:noFill/>
          <a:ln>
            <a:noFill/>
          </a:ln>
        </p:spPr>
      </p:pic>
      <p:pic>
        <p:nvPicPr>
          <p:cNvPr descr=" " id="395" name="Google Shape;395;g2c256d8341d_0_334"/>
          <p:cNvPicPr preferRelativeResize="0"/>
          <p:nvPr/>
        </p:nvPicPr>
        <p:blipFill rotWithShape="1">
          <a:blip r:embed="rId13">
            <a:alphaModFix/>
          </a:blip>
          <a:srcRect b="0" l="0" r="0" t="0"/>
          <a:stretch/>
        </p:blipFill>
        <p:spPr>
          <a:xfrm>
            <a:off x="9066828" y="4185444"/>
            <a:ext cx="11567" cy="5258445"/>
          </a:xfrm>
          <a:prstGeom prst="rect">
            <a:avLst/>
          </a:prstGeom>
          <a:noFill/>
          <a:ln>
            <a:noFill/>
          </a:ln>
        </p:spPr>
      </p:pic>
      <p:pic>
        <p:nvPicPr>
          <p:cNvPr descr=" " id="396" name="Google Shape;396;g2c256d8341d_0_334"/>
          <p:cNvPicPr preferRelativeResize="0"/>
          <p:nvPr/>
        </p:nvPicPr>
        <p:blipFill rotWithShape="1">
          <a:blip r:embed="rId14">
            <a:alphaModFix/>
          </a:blip>
          <a:srcRect b="0" l="0" r="0" t="0"/>
          <a:stretch/>
        </p:blipFill>
        <p:spPr>
          <a:xfrm>
            <a:off x="10205341" y="4185444"/>
            <a:ext cx="11567" cy="5258445"/>
          </a:xfrm>
          <a:prstGeom prst="rect">
            <a:avLst/>
          </a:prstGeom>
          <a:noFill/>
          <a:ln>
            <a:noFill/>
          </a:ln>
        </p:spPr>
      </p:pic>
      <p:pic>
        <p:nvPicPr>
          <p:cNvPr descr=" " id="397" name="Google Shape;397;g2c256d8341d_0_334"/>
          <p:cNvPicPr preferRelativeResize="0"/>
          <p:nvPr/>
        </p:nvPicPr>
        <p:blipFill rotWithShape="1">
          <a:blip r:embed="rId15">
            <a:alphaModFix/>
          </a:blip>
          <a:srcRect b="0" l="0" r="0" t="0"/>
          <a:stretch/>
        </p:blipFill>
        <p:spPr>
          <a:xfrm>
            <a:off x="11343854" y="4185444"/>
            <a:ext cx="11567" cy="5258445"/>
          </a:xfrm>
          <a:prstGeom prst="rect">
            <a:avLst/>
          </a:prstGeom>
          <a:noFill/>
          <a:ln>
            <a:noFill/>
          </a:ln>
        </p:spPr>
      </p:pic>
      <p:pic>
        <p:nvPicPr>
          <p:cNvPr descr=" " id="398" name="Google Shape;398;g2c256d8341d_0_334"/>
          <p:cNvPicPr preferRelativeResize="0"/>
          <p:nvPr/>
        </p:nvPicPr>
        <p:blipFill rotWithShape="1">
          <a:blip r:embed="rId16">
            <a:alphaModFix/>
          </a:blip>
          <a:srcRect b="0" l="0" r="0" t="0"/>
          <a:stretch/>
        </p:blipFill>
        <p:spPr>
          <a:xfrm>
            <a:off x="3355539" y="5483845"/>
            <a:ext cx="8050167" cy="2373585"/>
          </a:xfrm>
          <a:prstGeom prst="rect">
            <a:avLst/>
          </a:prstGeom>
          <a:noFill/>
          <a:ln>
            <a:noFill/>
          </a:ln>
        </p:spPr>
      </p:pic>
      <p:pic>
        <p:nvPicPr>
          <p:cNvPr descr=" " id="399" name="Google Shape;399;g2c256d8341d_0_334"/>
          <p:cNvPicPr preferRelativeResize="0"/>
          <p:nvPr/>
        </p:nvPicPr>
        <p:blipFill rotWithShape="1">
          <a:blip r:embed="rId17">
            <a:alphaModFix/>
          </a:blip>
          <a:srcRect b="0" l="0" r="0" t="0"/>
          <a:stretch/>
        </p:blipFill>
        <p:spPr>
          <a:xfrm>
            <a:off x="3369143" y="6359525"/>
            <a:ext cx="8044030" cy="2268538"/>
          </a:xfrm>
          <a:prstGeom prst="rect">
            <a:avLst/>
          </a:prstGeom>
          <a:noFill/>
          <a:ln>
            <a:noFill/>
          </a:ln>
        </p:spPr>
      </p:pic>
      <p:pic>
        <p:nvPicPr>
          <p:cNvPr descr=" " id="400" name="Google Shape;400;g2c256d8341d_0_334"/>
          <p:cNvPicPr preferRelativeResize="0"/>
          <p:nvPr/>
        </p:nvPicPr>
        <p:blipFill rotWithShape="1">
          <a:blip r:embed="rId18">
            <a:alphaModFix/>
          </a:blip>
          <a:srcRect b="0" l="0" r="0" t="0"/>
          <a:stretch/>
        </p:blipFill>
        <p:spPr>
          <a:xfrm>
            <a:off x="4441751" y="6055643"/>
            <a:ext cx="153591" cy="153566"/>
          </a:xfrm>
          <a:prstGeom prst="rect">
            <a:avLst/>
          </a:prstGeom>
          <a:noFill/>
          <a:ln>
            <a:noFill/>
          </a:ln>
        </p:spPr>
      </p:pic>
      <p:pic>
        <p:nvPicPr>
          <p:cNvPr descr=" " id="401" name="Google Shape;401;g2c256d8341d_0_334"/>
          <p:cNvPicPr preferRelativeResize="0"/>
          <p:nvPr/>
        </p:nvPicPr>
        <p:blipFill rotWithShape="1">
          <a:blip r:embed="rId19">
            <a:alphaModFix/>
          </a:blip>
          <a:srcRect b="0" l="0" r="0" t="0"/>
          <a:stretch/>
        </p:blipFill>
        <p:spPr>
          <a:xfrm>
            <a:off x="4441751" y="6981130"/>
            <a:ext cx="153591" cy="153566"/>
          </a:xfrm>
          <a:prstGeom prst="rect">
            <a:avLst/>
          </a:prstGeom>
          <a:noFill/>
          <a:ln>
            <a:noFill/>
          </a:ln>
        </p:spPr>
      </p:pic>
      <p:pic>
        <p:nvPicPr>
          <p:cNvPr descr=" " id="402" name="Google Shape;402;g2c256d8341d_0_334"/>
          <p:cNvPicPr preferRelativeResize="0"/>
          <p:nvPr/>
        </p:nvPicPr>
        <p:blipFill rotWithShape="1">
          <a:blip r:embed="rId20">
            <a:alphaModFix/>
          </a:blip>
          <a:srcRect b="0" l="0" r="0" t="0"/>
          <a:stretch/>
        </p:blipFill>
        <p:spPr>
          <a:xfrm>
            <a:off x="5580267" y="5651277"/>
            <a:ext cx="153591" cy="153566"/>
          </a:xfrm>
          <a:prstGeom prst="rect">
            <a:avLst/>
          </a:prstGeom>
          <a:noFill/>
          <a:ln>
            <a:noFill/>
          </a:ln>
        </p:spPr>
      </p:pic>
      <p:pic>
        <p:nvPicPr>
          <p:cNvPr descr=" " id="403" name="Google Shape;403;g2c256d8341d_0_334"/>
          <p:cNvPicPr preferRelativeResize="0"/>
          <p:nvPr/>
        </p:nvPicPr>
        <p:blipFill rotWithShape="1">
          <a:blip r:embed="rId21">
            <a:alphaModFix/>
          </a:blip>
          <a:srcRect b="0" l="0" r="0" t="0"/>
          <a:stretch/>
        </p:blipFill>
        <p:spPr>
          <a:xfrm>
            <a:off x="5580267" y="7415510"/>
            <a:ext cx="153591" cy="153566"/>
          </a:xfrm>
          <a:prstGeom prst="rect">
            <a:avLst/>
          </a:prstGeom>
          <a:noFill/>
          <a:ln>
            <a:noFill/>
          </a:ln>
        </p:spPr>
      </p:pic>
      <p:pic>
        <p:nvPicPr>
          <p:cNvPr descr=" " id="404" name="Google Shape;404;g2c256d8341d_0_334"/>
          <p:cNvPicPr preferRelativeResize="0"/>
          <p:nvPr/>
        </p:nvPicPr>
        <p:blipFill rotWithShape="1">
          <a:blip r:embed="rId22">
            <a:alphaModFix/>
          </a:blip>
          <a:srcRect b="0" l="0" r="0" t="0"/>
          <a:stretch/>
        </p:blipFill>
        <p:spPr>
          <a:xfrm>
            <a:off x="6718783" y="7732812"/>
            <a:ext cx="153591" cy="153566"/>
          </a:xfrm>
          <a:prstGeom prst="rect">
            <a:avLst/>
          </a:prstGeom>
          <a:noFill/>
          <a:ln>
            <a:noFill/>
          </a:ln>
        </p:spPr>
      </p:pic>
      <p:pic>
        <p:nvPicPr>
          <p:cNvPr descr=" " id="405" name="Google Shape;405;g2c256d8341d_0_334"/>
          <p:cNvPicPr preferRelativeResize="0"/>
          <p:nvPr/>
        </p:nvPicPr>
        <p:blipFill rotWithShape="1">
          <a:blip r:embed="rId23">
            <a:alphaModFix/>
          </a:blip>
          <a:srcRect b="0" l="0" r="0" t="0"/>
          <a:stretch/>
        </p:blipFill>
        <p:spPr>
          <a:xfrm>
            <a:off x="6718783" y="6311826"/>
            <a:ext cx="153591" cy="153566"/>
          </a:xfrm>
          <a:prstGeom prst="rect">
            <a:avLst/>
          </a:prstGeom>
          <a:noFill/>
          <a:ln>
            <a:noFill/>
          </a:ln>
        </p:spPr>
      </p:pic>
      <p:pic>
        <p:nvPicPr>
          <p:cNvPr descr=" " id="406" name="Google Shape;406;g2c256d8341d_0_334"/>
          <p:cNvPicPr preferRelativeResize="0"/>
          <p:nvPr/>
        </p:nvPicPr>
        <p:blipFill rotWithShape="1">
          <a:blip r:embed="rId24">
            <a:alphaModFix/>
          </a:blip>
          <a:srcRect b="0" l="0" r="0" t="0"/>
          <a:stretch/>
        </p:blipFill>
        <p:spPr>
          <a:xfrm>
            <a:off x="7861923" y="6733232"/>
            <a:ext cx="153591" cy="153566"/>
          </a:xfrm>
          <a:prstGeom prst="rect">
            <a:avLst/>
          </a:prstGeom>
          <a:noFill/>
          <a:ln>
            <a:noFill/>
          </a:ln>
        </p:spPr>
      </p:pic>
      <p:pic>
        <p:nvPicPr>
          <p:cNvPr descr=" " id="407" name="Google Shape;407;g2c256d8341d_0_334"/>
          <p:cNvPicPr preferRelativeResize="0"/>
          <p:nvPr/>
        </p:nvPicPr>
        <p:blipFill rotWithShape="1">
          <a:blip r:embed="rId25">
            <a:alphaModFix/>
          </a:blip>
          <a:srcRect b="0" l="0" r="0" t="0"/>
          <a:stretch/>
        </p:blipFill>
        <p:spPr>
          <a:xfrm>
            <a:off x="7861923" y="6420644"/>
            <a:ext cx="153591" cy="153566"/>
          </a:xfrm>
          <a:prstGeom prst="rect">
            <a:avLst/>
          </a:prstGeom>
          <a:noFill/>
          <a:ln>
            <a:noFill/>
          </a:ln>
        </p:spPr>
      </p:pic>
      <p:pic>
        <p:nvPicPr>
          <p:cNvPr descr=" " id="408" name="Google Shape;408;g2c256d8341d_0_334"/>
          <p:cNvPicPr preferRelativeResize="0"/>
          <p:nvPr/>
        </p:nvPicPr>
        <p:blipFill rotWithShape="1">
          <a:blip r:embed="rId26">
            <a:alphaModFix/>
          </a:blip>
          <a:srcRect b="0" l="0" r="0" t="0"/>
          <a:stretch/>
        </p:blipFill>
        <p:spPr>
          <a:xfrm>
            <a:off x="8995813" y="7667575"/>
            <a:ext cx="153591" cy="153566"/>
          </a:xfrm>
          <a:prstGeom prst="rect">
            <a:avLst/>
          </a:prstGeom>
          <a:noFill/>
          <a:ln>
            <a:noFill/>
          </a:ln>
        </p:spPr>
      </p:pic>
      <p:pic>
        <p:nvPicPr>
          <p:cNvPr descr=" " id="409" name="Google Shape;409;g2c256d8341d_0_334"/>
          <p:cNvPicPr preferRelativeResize="0"/>
          <p:nvPr/>
        </p:nvPicPr>
        <p:blipFill rotWithShape="1">
          <a:blip r:embed="rId27">
            <a:alphaModFix/>
          </a:blip>
          <a:srcRect b="0" l="0" r="0" t="0"/>
          <a:stretch/>
        </p:blipFill>
        <p:spPr>
          <a:xfrm>
            <a:off x="8995813" y="7076877"/>
            <a:ext cx="153591" cy="153566"/>
          </a:xfrm>
          <a:prstGeom prst="rect">
            <a:avLst/>
          </a:prstGeom>
          <a:noFill/>
          <a:ln>
            <a:noFill/>
          </a:ln>
        </p:spPr>
      </p:pic>
      <p:pic>
        <p:nvPicPr>
          <p:cNvPr descr=" " id="410" name="Google Shape;410;g2c256d8341d_0_334"/>
          <p:cNvPicPr preferRelativeResize="0"/>
          <p:nvPr/>
        </p:nvPicPr>
        <p:blipFill rotWithShape="1">
          <a:blip r:embed="rId28">
            <a:alphaModFix/>
          </a:blip>
          <a:srcRect b="0" l="0" r="0" t="0"/>
          <a:stretch/>
        </p:blipFill>
        <p:spPr>
          <a:xfrm>
            <a:off x="10138955" y="6972449"/>
            <a:ext cx="153591" cy="153566"/>
          </a:xfrm>
          <a:prstGeom prst="rect">
            <a:avLst/>
          </a:prstGeom>
          <a:noFill/>
          <a:ln>
            <a:noFill/>
          </a:ln>
        </p:spPr>
      </p:pic>
      <p:pic>
        <p:nvPicPr>
          <p:cNvPr descr=" " id="411" name="Google Shape;411;g2c256d8341d_0_334"/>
          <p:cNvPicPr preferRelativeResize="0"/>
          <p:nvPr/>
        </p:nvPicPr>
        <p:blipFill rotWithShape="1">
          <a:blip r:embed="rId29">
            <a:alphaModFix/>
          </a:blip>
          <a:srcRect b="0" l="0" r="0" t="0"/>
          <a:stretch/>
        </p:blipFill>
        <p:spPr>
          <a:xfrm>
            <a:off x="10138955" y="6572771"/>
            <a:ext cx="153591" cy="153566"/>
          </a:xfrm>
          <a:prstGeom prst="rect">
            <a:avLst/>
          </a:prstGeom>
          <a:noFill/>
          <a:ln>
            <a:noFill/>
          </a:ln>
        </p:spPr>
      </p:pic>
      <p:sp>
        <p:nvSpPr>
          <p:cNvPr id="412" name="Google Shape;412;g2c256d8341d_0_334"/>
          <p:cNvSpPr/>
          <p:nvPr/>
        </p:nvSpPr>
        <p:spPr>
          <a:xfrm>
            <a:off x="14403600" y="4191000"/>
            <a:ext cx="56013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c256d8341d_0_334"/>
          <p:cNvSpPr/>
          <p:nvPr/>
        </p:nvSpPr>
        <p:spPr>
          <a:xfrm>
            <a:off x="14403600" y="4191000"/>
            <a:ext cx="56013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14" name="Google Shape;414;g2c256d8341d_0_334"/>
          <p:cNvPicPr preferRelativeResize="0"/>
          <p:nvPr/>
        </p:nvPicPr>
        <p:blipFill rotWithShape="1">
          <a:blip r:embed="rId30">
            <a:alphaModFix/>
          </a:blip>
          <a:srcRect b="0" l="0" r="0" t="0"/>
          <a:stretch/>
        </p:blipFill>
        <p:spPr>
          <a:xfrm>
            <a:off x="14403600" y="4191000"/>
            <a:ext cx="5575997" cy="5575300"/>
          </a:xfrm>
          <a:prstGeom prst="rect">
            <a:avLst/>
          </a:prstGeom>
          <a:noFill/>
          <a:ln>
            <a:noFill/>
          </a:ln>
        </p:spPr>
      </p:pic>
      <p:pic>
        <p:nvPicPr>
          <p:cNvPr descr=" " id="415" name="Google Shape;415;g2c256d8341d_0_334"/>
          <p:cNvPicPr preferRelativeResize="0"/>
          <p:nvPr/>
        </p:nvPicPr>
        <p:blipFill rotWithShape="1">
          <a:blip r:embed="rId31">
            <a:alphaModFix/>
          </a:blip>
          <a:srcRect b="0" l="0" r="0" t="0"/>
          <a:stretch/>
        </p:blipFill>
        <p:spPr>
          <a:xfrm>
            <a:off x="14403600" y="4191000"/>
            <a:ext cx="5575997" cy="5575300"/>
          </a:xfrm>
          <a:prstGeom prst="rect">
            <a:avLst/>
          </a:prstGeom>
          <a:noFill/>
          <a:ln>
            <a:noFill/>
          </a:ln>
        </p:spPr>
      </p:pic>
      <p:sp>
        <p:nvSpPr>
          <p:cNvPr id="416" name="Google Shape;416;g2c256d8341d_0_334"/>
          <p:cNvSpPr/>
          <p:nvPr/>
        </p:nvSpPr>
        <p:spPr>
          <a:xfrm>
            <a:off x="15699162" y="6365379"/>
            <a:ext cx="2997600" cy="12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c256d8341d_0_334"/>
          <p:cNvSpPr/>
          <p:nvPr/>
        </p:nvSpPr>
        <p:spPr>
          <a:xfrm>
            <a:off x="15699162" y="6292850"/>
            <a:ext cx="32007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34.574</a:t>
            </a:r>
            <a:endParaRPr b="0" i="0" sz="4800" u="none" cap="none" strike="noStrike">
              <a:solidFill>
                <a:schemeClr val="dk1"/>
              </a:solidFill>
              <a:latin typeface="Calibri"/>
              <a:ea typeface="Calibri"/>
              <a:cs typeface="Calibri"/>
              <a:sym typeface="Calibri"/>
            </a:endParaRPr>
          </a:p>
        </p:txBody>
      </p:sp>
      <p:sp>
        <p:nvSpPr>
          <p:cNvPr id="418" name="Google Shape;418;g2c256d8341d_0_334"/>
          <p:cNvSpPr/>
          <p:nvPr/>
        </p:nvSpPr>
        <p:spPr>
          <a:xfrm>
            <a:off x="16696237" y="7054850"/>
            <a:ext cx="11388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Total</a:t>
            </a:r>
            <a:endParaRPr b="0" i="0" sz="3200" u="none" cap="none" strike="noStrike">
              <a:solidFill>
                <a:schemeClr val="dk1"/>
              </a:solidFill>
              <a:latin typeface="Calibri"/>
              <a:ea typeface="Calibri"/>
              <a:cs typeface="Calibri"/>
              <a:sym typeface="Calibri"/>
            </a:endParaRPr>
          </a:p>
        </p:txBody>
      </p:sp>
      <p:sp>
        <p:nvSpPr>
          <p:cNvPr id="419" name="Google Shape;419;g2c256d8341d_0_334"/>
          <p:cNvSpPr/>
          <p:nvPr/>
        </p:nvSpPr>
        <p:spPr>
          <a:xfrm>
            <a:off x="13260457" y="10515600"/>
            <a:ext cx="78750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c256d8341d_0_334"/>
          <p:cNvSpPr/>
          <p:nvPr/>
        </p:nvSpPr>
        <p:spPr>
          <a:xfrm>
            <a:off x="13260457" y="10515600"/>
            <a:ext cx="78750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c256d8341d_0_334"/>
          <p:cNvSpPr/>
          <p:nvPr/>
        </p:nvSpPr>
        <p:spPr>
          <a:xfrm>
            <a:off x="13158845" y="10515600"/>
            <a:ext cx="80781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Treasure Found</a:t>
            </a:r>
            <a:endParaRPr b="0" i="0" sz="4800" u="none" cap="none" strike="noStrike">
              <a:solidFill>
                <a:schemeClr val="dk1"/>
              </a:solidFill>
              <a:latin typeface="Calibri"/>
              <a:ea typeface="Calibri"/>
              <a:cs typeface="Calibri"/>
              <a:sym typeface="Calibri"/>
            </a:endParaRPr>
          </a:p>
        </p:txBody>
      </p:sp>
      <p:sp>
        <p:nvSpPr>
          <p:cNvPr id="422" name="Google Shape;422;g2c256d8341d_0_334"/>
          <p:cNvSpPr/>
          <p:nvPr/>
        </p:nvSpPr>
        <p:spPr>
          <a:xfrm>
            <a:off x="13192716" y="11379200"/>
            <a:ext cx="8010600" cy="135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record of the amount of treasure found per month</a:t>
            </a:r>
            <a:endParaRPr b="0" i="0" sz="3200" u="none" cap="none" strike="noStrike">
              <a:solidFill>
                <a:schemeClr val="dk1"/>
              </a:solidFill>
              <a:latin typeface="Calibri"/>
              <a:ea typeface="Calibri"/>
              <a:cs typeface="Calibri"/>
              <a:sym typeface="Calibri"/>
            </a:endParaRPr>
          </a:p>
        </p:txBody>
      </p:sp>
      <p:sp>
        <p:nvSpPr>
          <p:cNvPr id="423" name="Google Shape;423;g2c256d8341d_0_334"/>
          <p:cNvSpPr/>
          <p:nvPr/>
        </p:nvSpPr>
        <p:spPr>
          <a:xfrm>
            <a:off x="3251606" y="10515600"/>
            <a:ext cx="78750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c256d8341d_0_334"/>
          <p:cNvSpPr/>
          <p:nvPr/>
        </p:nvSpPr>
        <p:spPr>
          <a:xfrm>
            <a:off x="3251606" y="10515600"/>
            <a:ext cx="78750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c256d8341d_0_334"/>
          <p:cNvSpPr/>
          <p:nvPr/>
        </p:nvSpPr>
        <p:spPr>
          <a:xfrm>
            <a:off x="3149994" y="10515600"/>
            <a:ext cx="80781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Spellcasting</a:t>
            </a:r>
            <a:endParaRPr b="0" i="0" sz="4800" u="none" cap="none" strike="noStrike">
              <a:solidFill>
                <a:schemeClr val="dk1"/>
              </a:solidFill>
              <a:latin typeface="Calibri"/>
              <a:ea typeface="Calibri"/>
              <a:cs typeface="Calibri"/>
              <a:sym typeface="Calibri"/>
            </a:endParaRPr>
          </a:p>
        </p:txBody>
      </p:sp>
      <p:sp>
        <p:nvSpPr>
          <p:cNvPr id="426" name="Google Shape;426;g2c256d8341d_0_334"/>
          <p:cNvSpPr/>
          <p:nvPr/>
        </p:nvSpPr>
        <p:spPr>
          <a:xfrm>
            <a:off x="3183865" y="11379200"/>
            <a:ext cx="8010600" cy="135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record of the number of spells cast per year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31" name="Shape 431"/>
        <p:cNvGrpSpPr/>
        <p:nvPr/>
      </p:nvGrpSpPr>
      <p:grpSpPr>
        <a:xfrm>
          <a:off x="0" y="0"/>
          <a:ext cx="0" cy="0"/>
          <a:chOff x="0" y="0"/>
          <a:chExt cx="0" cy="0"/>
        </a:xfrm>
      </p:grpSpPr>
      <p:pic>
        <p:nvPicPr>
          <p:cNvPr descr=" " id="432" name="Google Shape;432;g2c256d8341d_0_402"/>
          <p:cNvPicPr preferRelativeResize="0"/>
          <p:nvPr/>
        </p:nvPicPr>
        <p:blipFill rotWithShape="1">
          <a:blip r:embed="rId3">
            <a:alphaModFix/>
          </a:blip>
          <a:srcRect b="0" l="0" r="0" t="0"/>
          <a:stretch/>
        </p:blipFill>
        <p:spPr>
          <a:xfrm>
            <a:off x="0" y="11506200"/>
            <a:ext cx="14417257" cy="2204120"/>
          </a:xfrm>
          <a:prstGeom prst="rect">
            <a:avLst/>
          </a:prstGeom>
          <a:noFill/>
          <a:ln>
            <a:noFill/>
          </a:ln>
        </p:spPr>
      </p:pic>
      <p:pic>
        <p:nvPicPr>
          <p:cNvPr descr=" " id="433" name="Google Shape;433;g2c256d8341d_0_402"/>
          <p:cNvPicPr preferRelativeResize="0"/>
          <p:nvPr/>
        </p:nvPicPr>
        <p:blipFill rotWithShape="1">
          <a:blip r:embed="rId4">
            <a:alphaModFix/>
          </a:blip>
          <a:srcRect b="0" l="0" r="0" t="0"/>
          <a:stretch/>
        </p:blipFill>
        <p:spPr>
          <a:xfrm>
            <a:off x="15425511" y="11771908"/>
            <a:ext cx="8961537" cy="1944092"/>
          </a:xfrm>
          <a:prstGeom prst="rect">
            <a:avLst/>
          </a:prstGeom>
          <a:noFill/>
          <a:ln>
            <a:noFill/>
          </a:ln>
        </p:spPr>
      </p:pic>
      <p:pic>
        <p:nvPicPr>
          <p:cNvPr descr=" " id="434" name="Google Shape;434;g2c256d8341d_0_402"/>
          <p:cNvPicPr preferRelativeResize="0"/>
          <p:nvPr/>
        </p:nvPicPr>
        <p:blipFill rotWithShape="1">
          <a:blip r:embed="rId5">
            <a:alphaModFix/>
          </a:blip>
          <a:srcRect b="0" l="0" r="0" t="0"/>
          <a:stretch/>
        </p:blipFill>
        <p:spPr>
          <a:xfrm>
            <a:off x="1562295" y="1892300"/>
            <a:ext cx="10085060" cy="2108200"/>
          </a:xfrm>
          <a:prstGeom prst="rect">
            <a:avLst/>
          </a:prstGeom>
          <a:noFill/>
          <a:ln>
            <a:noFill/>
          </a:ln>
        </p:spPr>
      </p:pic>
      <p:pic>
        <p:nvPicPr>
          <p:cNvPr descr=" " id="435" name="Google Shape;435;g2c256d8341d_0_402"/>
          <p:cNvPicPr preferRelativeResize="0"/>
          <p:nvPr/>
        </p:nvPicPr>
        <p:blipFill rotWithShape="1">
          <a:blip r:embed="rId6">
            <a:alphaModFix/>
          </a:blip>
          <a:srcRect b="0" l="0" r="0" t="0"/>
          <a:stretch/>
        </p:blipFill>
        <p:spPr>
          <a:xfrm>
            <a:off x="17451981" y="4000500"/>
            <a:ext cx="4902813" cy="2120900"/>
          </a:xfrm>
          <a:prstGeom prst="rect">
            <a:avLst/>
          </a:prstGeom>
          <a:noFill/>
          <a:ln>
            <a:noFill/>
          </a:ln>
        </p:spPr>
      </p:pic>
      <p:sp>
        <p:nvSpPr>
          <p:cNvPr id="436" name="Google Shape;436;g2c256d8341d_0_40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37" name="Google Shape;437;g2c256d8341d_0_402"/>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438" name="Google Shape;438;g2c256d8341d_0_402"/>
          <p:cNvSpPr/>
          <p:nvPr/>
        </p:nvSpPr>
        <p:spPr>
          <a:xfrm>
            <a:off x="15470534" y="6121400"/>
            <a:ext cx="47124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c256d8341d_0_402"/>
          <p:cNvSpPr/>
          <p:nvPr/>
        </p:nvSpPr>
        <p:spPr>
          <a:xfrm>
            <a:off x="15470534" y="6121400"/>
            <a:ext cx="47124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c256d8341d_0_402"/>
          <p:cNvSpPr/>
          <p:nvPr/>
        </p:nvSpPr>
        <p:spPr>
          <a:xfrm>
            <a:off x="15470534" y="6121400"/>
            <a:ext cx="4915500" cy="172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A web application</a:t>
            </a:r>
            <a:endParaRPr b="0" i="0" sz="4800" u="none" cap="none" strike="noStrike">
              <a:solidFill>
                <a:schemeClr val="dk1"/>
              </a:solidFill>
              <a:latin typeface="Calibri"/>
              <a:ea typeface="Calibri"/>
              <a:cs typeface="Calibri"/>
              <a:sym typeface="Calibri"/>
            </a:endParaRPr>
          </a:p>
        </p:txBody>
      </p:sp>
      <p:sp>
        <p:nvSpPr>
          <p:cNvPr id="441" name="Google Shape;441;g2c256d8341d_0_402"/>
          <p:cNvSpPr/>
          <p:nvPr/>
        </p:nvSpPr>
        <p:spPr>
          <a:xfrm>
            <a:off x="15470534" y="7848600"/>
            <a:ext cx="48477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web application designed for discovering the world of fantasy</a:t>
            </a:r>
            <a:endParaRPr b="0" i="0" sz="3200" u="none" cap="none" strike="noStrike">
              <a:solidFill>
                <a:schemeClr val="dk1"/>
              </a:solidFill>
              <a:latin typeface="Calibri"/>
              <a:ea typeface="Calibri"/>
              <a:cs typeface="Calibri"/>
              <a:sym typeface="Calibri"/>
            </a:endParaRPr>
          </a:p>
        </p:txBody>
      </p:sp>
      <p:pic>
        <p:nvPicPr>
          <p:cNvPr descr=" " id="442" name="Google Shape;442;g2c256d8341d_0_402"/>
          <p:cNvPicPr preferRelativeResize="0"/>
          <p:nvPr/>
        </p:nvPicPr>
        <p:blipFill rotWithShape="1">
          <a:blip r:embed="rId8">
            <a:alphaModFix/>
          </a:blip>
          <a:srcRect b="0" l="0" r="0" t="0"/>
          <a:stretch/>
        </p:blipFill>
        <p:spPr>
          <a:xfrm>
            <a:off x="1270159" y="4114800"/>
            <a:ext cx="13768521" cy="8166100"/>
          </a:xfrm>
          <a:prstGeom prst="rect">
            <a:avLst/>
          </a:prstGeom>
          <a:noFill/>
          <a:ln>
            <a:noFill/>
          </a:ln>
        </p:spPr>
      </p:pic>
      <p:pic>
        <p:nvPicPr>
          <p:cNvPr descr=" " id="443" name="Google Shape;443;g2c256d8341d_0_402"/>
          <p:cNvPicPr preferRelativeResize="0"/>
          <p:nvPr/>
        </p:nvPicPr>
        <p:blipFill rotWithShape="1">
          <a:blip r:embed="rId9">
            <a:alphaModFix/>
          </a:blip>
          <a:srcRect b="0" l="0" r="0" t="0"/>
          <a:stretch/>
        </p:blipFill>
        <p:spPr>
          <a:xfrm>
            <a:off x="3200800" y="4457700"/>
            <a:ext cx="9894537" cy="6489700"/>
          </a:xfrm>
          <a:prstGeom prst="rect">
            <a:avLst/>
          </a:prstGeom>
          <a:noFill/>
          <a:ln>
            <a:noFill/>
          </a:ln>
        </p:spPr>
      </p:pic>
      <p:sp>
        <p:nvSpPr>
          <p:cNvPr id="444" name="Google Shape;444;g2c256d8341d_0_402"/>
          <p:cNvSpPr/>
          <p:nvPr/>
        </p:nvSpPr>
        <p:spPr>
          <a:xfrm>
            <a:off x="3653823" y="1752600"/>
            <a:ext cx="17079300" cy="160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Portal to Adventure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49" name="Shape 449"/>
        <p:cNvGrpSpPr/>
        <p:nvPr/>
      </p:nvGrpSpPr>
      <p:grpSpPr>
        <a:xfrm>
          <a:off x="0" y="0"/>
          <a:ext cx="0" cy="0"/>
          <a:chOff x="0" y="0"/>
          <a:chExt cx="0" cy="0"/>
        </a:xfrm>
      </p:grpSpPr>
      <p:pic>
        <p:nvPicPr>
          <p:cNvPr descr=" " id="450" name="Google Shape;450;g2c256d8341d_0_419"/>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451" name="Google Shape;451;g2c256d8341d_0_419"/>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452" name="Google Shape;452;g2c256d8341d_0_419"/>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sp>
        <p:nvSpPr>
          <p:cNvPr id="453" name="Google Shape;453;g2c256d8341d_0_41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54" name="Google Shape;454;g2c256d8341d_0_419"/>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455" name="Google Shape;455;g2c256d8341d_0_419"/>
          <p:cNvSpPr/>
          <p:nvPr/>
        </p:nvSpPr>
        <p:spPr>
          <a:xfrm>
            <a:off x="11825178" y="4241800"/>
            <a:ext cx="8738700" cy="27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c256d8341d_0_419"/>
          <p:cNvSpPr/>
          <p:nvPr/>
        </p:nvSpPr>
        <p:spPr>
          <a:xfrm>
            <a:off x="11825178" y="4241800"/>
            <a:ext cx="8738700" cy="27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c256d8341d_0_419"/>
          <p:cNvSpPr/>
          <p:nvPr/>
        </p:nvSpPr>
        <p:spPr>
          <a:xfrm>
            <a:off x="11825178" y="4241800"/>
            <a:ext cx="89418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An mobile app</a:t>
            </a:r>
            <a:endParaRPr b="0" i="0" sz="4800" u="none" cap="none" strike="noStrike">
              <a:solidFill>
                <a:schemeClr val="dk1"/>
              </a:solidFill>
              <a:latin typeface="Calibri"/>
              <a:ea typeface="Calibri"/>
              <a:cs typeface="Calibri"/>
              <a:sym typeface="Calibri"/>
            </a:endParaRPr>
          </a:p>
        </p:txBody>
      </p:sp>
      <p:sp>
        <p:nvSpPr>
          <p:cNvPr id="458" name="Google Shape;458;g2c256d8341d_0_419"/>
          <p:cNvSpPr/>
          <p:nvPr/>
        </p:nvSpPr>
        <p:spPr>
          <a:xfrm>
            <a:off x="11825178" y="5207000"/>
            <a:ext cx="88743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An app designed for exploring and experiencing the enchanting realm of fantasy</a:t>
            </a:r>
            <a:endParaRPr b="0" i="0" sz="3200" u="none" cap="none" strike="noStrike">
              <a:solidFill>
                <a:schemeClr val="dk1"/>
              </a:solidFill>
              <a:latin typeface="Calibri"/>
              <a:ea typeface="Calibri"/>
              <a:cs typeface="Calibri"/>
              <a:sym typeface="Calibri"/>
            </a:endParaRPr>
          </a:p>
        </p:txBody>
      </p:sp>
      <p:sp>
        <p:nvSpPr>
          <p:cNvPr id="459" name="Google Shape;459;g2c256d8341d_0_419"/>
          <p:cNvSpPr/>
          <p:nvPr/>
        </p:nvSpPr>
        <p:spPr>
          <a:xfrm>
            <a:off x="11825178" y="7861300"/>
            <a:ext cx="9090000" cy="39963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Explore a magical world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Experience fantasy firsthand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Immerse in a realm of magic</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Discover untold wonders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Live your fantasy dreams</a:t>
            </a:r>
            <a:endParaRPr b="0" i="0" sz="3200" u="none" cap="none" strike="noStrike">
              <a:solidFill>
                <a:schemeClr val="dk1"/>
              </a:solidFill>
              <a:latin typeface="Calibri"/>
              <a:ea typeface="Calibri"/>
              <a:cs typeface="Calibri"/>
              <a:sym typeface="Calibri"/>
            </a:endParaRPr>
          </a:p>
        </p:txBody>
      </p:sp>
      <p:sp>
        <p:nvSpPr>
          <p:cNvPr id="460" name="Google Shape;460;g2c256d8341d_0_419"/>
          <p:cNvSpPr/>
          <p:nvPr/>
        </p:nvSpPr>
        <p:spPr>
          <a:xfrm>
            <a:off x="11825178" y="1511300"/>
            <a:ext cx="12900600" cy="28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The Future of Fantasy</a:t>
            </a:r>
            <a:endParaRPr b="0" i="0" sz="8000" u="none" cap="none" strike="noStrike">
              <a:solidFill>
                <a:schemeClr val="dk1"/>
              </a:solidFill>
              <a:latin typeface="Calibri"/>
              <a:ea typeface="Calibri"/>
              <a:cs typeface="Calibri"/>
              <a:sym typeface="Calibri"/>
            </a:endParaRPr>
          </a:p>
        </p:txBody>
      </p:sp>
      <p:pic>
        <p:nvPicPr>
          <p:cNvPr descr=" " id="461" name="Google Shape;461;g2c256d8341d_0_419"/>
          <p:cNvPicPr preferRelativeResize="0"/>
          <p:nvPr/>
        </p:nvPicPr>
        <p:blipFill rotWithShape="1">
          <a:blip r:embed="rId7">
            <a:alphaModFix/>
          </a:blip>
          <a:srcRect b="0" l="0" r="0" t="0"/>
          <a:stretch/>
        </p:blipFill>
        <p:spPr>
          <a:xfrm>
            <a:off x="4470959" y="1028700"/>
            <a:ext cx="5474384" cy="11849100"/>
          </a:xfrm>
          <a:prstGeom prst="rect">
            <a:avLst/>
          </a:prstGeom>
          <a:noFill/>
          <a:ln>
            <a:noFill/>
          </a:ln>
        </p:spPr>
      </p:pic>
      <p:pic>
        <p:nvPicPr>
          <p:cNvPr descr=" " id="462" name="Google Shape;462;g2c256d8341d_0_419"/>
          <p:cNvPicPr preferRelativeResize="0"/>
          <p:nvPr/>
        </p:nvPicPr>
        <p:blipFill rotWithShape="1">
          <a:blip r:embed="rId8">
            <a:alphaModFix/>
          </a:blip>
          <a:srcRect b="0" l="0" r="0" t="0"/>
          <a:stretch/>
        </p:blipFill>
        <p:spPr>
          <a:xfrm>
            <a:off x="4661483" y="1765300"/>
            <a:ext cx="5106038" cy="1079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67" name="Shape 467"/>
        <p:cNvGrpSpPr/>
        <p:nvPr/>
      </p:nvGrpSpPr>
      <p:grpSpPr>
        <a:xfrm>
          <a:off x="0" y="0"/>
          <a:ext cx="0" cy="0"/>
          <a:chOff x="0" y="0"/>
          <a:chExt cx="0" cy="0"/>
        </a:xfrm>
      </p:grpSpPr>
      <p:pic>
        <p:nvPicPr>
          <p:cNvPr descr=" " id="468" name="Google Shape;468;g2c256d8341d_0_436"/>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469" name="Google Shape;469;g2c256d8341d_0_436"/>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470" name="Google Shape;470;g2c256d8341d_0_436"/>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471" name="Google Shape;471;g2c256d8341d_0_436"/>
          <p:cNvSpPr/>
          <p:nvPr/>
        </p:nvSpPr>
        <p:spPr>
          <a:xfrm>
            <a:off x="23370921" y="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2" name="Google Shape;472;g2c256d8341d_0_436"/>
          <p:cNvPicPr preferRelativeResize="0"/>
          <p:nvPr/>
        </p:nvPicPr>
        <p:blipFill rotWithShape="1">
          <a:blip r:embed="rId6">
            <a:alphaModFix/>
          </a:blip>
          <a:srcRect b="0" l="0" r="0" t="0"/>
          <a:stretch/>
        </p:blipFill>
        <p:spPr>
          <a:xfrm>
            <a:off x="23523340" y="304800"/>
            <a:ext cx="711289" cy="2590800"/>
          </a:xfrm>
          <a:prstGeom prst="rect">
            <a:avLst/>
          </a:prstGeom>
          <a:noFill/>
          <a:ln>
            <a:noFill/>
          </a:ln>
        </p:spPr>
      </p:pic>
      <p:sp>
        <p:nvSpPr>
          <p:cNvPr id="473" name="Google Shape;473;g2c256d8341d_0_436"/>
          <p:cNvSpPr/>
          <p:nvPr/>
        </p:nvSpPr>
        <p:spPr>
          <a:xfrm>
            <a:off x="978022" y="3048000"/>
            <a:ext cx="7007100" cy="7958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A Gateway to a World of Fantasy and Wonder</a:t>
            </a:r>
            <a:endParaRPr b="0" i="0" sz="8000" u="none" cap="none" strike="noStrike">
              <a:solidFill>
                <a:schemeClr val="dk1"/>
              </a:solidFill>
              <a:latin typeface="Calibri"/>
              <a:ea typeface="Calibri"/>
              <a:cs typeface="Calibri"/>
              <a:sym typeface="Calibri"/>
            </a:endParaRPr>
          </a:p>
        </p:txBody>
      </p:sp>
      <p:sp>
        <p:nvSpPr>
          <p:cNvPr id="474" name="Google Shape;474;g2c256d8341d_0_436"/>
          <p:cNvSpPr/>
          <p:nvPr/>
        </p:nvSpPr>
        <p:spPr>
          <a:xfrm>
            <a:off x="16664483" y="4114800"/>
            <a:ext cx="6994200" cy="56220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Immerse yourself in the world of magic and mystery</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Explore uncharted territories and fantastical lands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Meet mythical creatures and legendary beings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Uncover hidden treasures and secret treasures</a:t>
            </a:r>
            <a:endParaRPr b="0" i="0" sz="3200" u="none" cap="none" strike="noStrike">
              <a:solidFill>
                <a:schemeClr val="dk1"/>
              </a:solidFill>
              <a:latin typeface="Calibri"/>
              <a:ea typeface="Calibri"/>
              <a:cs typeface="Calibri"/>
              <a:sym typeface="Calibri"/>
            </a:endParaRPr>
          </a:p>
        </p:txBody>
      </p:sp>
      <p:pic>
        <p:nvPicPr>
          <p:cNvPr descr=" " id="475" name="Google Shape;475;g2c256d8341d_0_436"/>
          <p:cNvPicPr preferRelativeResize="0"/>
          <p:nvPr/>
        </p:nvPicPr>
        <p:blipFill rotWithShape="1">
          <a:blip r:embed="rId7">
            <a:alphaModFix/>
          </a:blip>
          <a:srcRect b="0" l="0" r="0" t="0"/>
          <a:stretch/>
        </p:blipFill>
        <p:spPr>
          <a:xfrm>
            <a:off x="7900387" y="749300"/>
            <a:ext cx="8573572" cy="12331700"/>
          </a:xfrm>
          <a:prstGeom prst="rect">
            <a:avLst/>
          </a:prstGeom>
          <a:noFill/>
          <a:ln>
            <a:noFill/>
          </a:ln>
        </p:spPr>
      </p:pic>
      <p:pic>
        <p:nvPicPr>
          <p:cNvPr descr=" " id="476" name="Google Shape;476;g2c256d8341d_0_436"/>
          <p:cNvPicPr preferRelativeResize="0"/>
          <p:nvPr/>
        </p:nvPicPr>
        <p:blipFill rotWithShape="1">
          <a:blip r:embed="rId8">
            <a:alphaModFix/>
          </a:blip>
          <a:srcRect b="0" l="0" r="0" t="0"/>
          <a:stretch/>
        </p:blipFill>
        <p:spPr>
          <a:xfrm>
            <a:off x="8395749" y="1803400"/>
            <a:ext cx="7582848" cy="1023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81" name="Shape 481"/>
        <p:cNvGrpSpPr/>
        <p:nvPr/>
      </p:nvGrpSpPr>
      <p:grpSpPr>
        <a:xfrm>
          <a:off x="0" y="0"/>
          <a:ext cx="0" cy="0"/>
          <a:chOff x="0" y="0"/>
          <a:chExt cx="0" cy="0"/>
        </a:xfrm>
      </p:grpSpPr>
      <p:pic>
        <p:nvPicPr>
          <p:cNvPr descr=" " id="482" name="Google Shape;482;g2c256d8341d_0_449"/>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483" name="Google Shape;483;g2c256d8341d_0_44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84" name="Google Shape;484;g2c256d8341d_0_449"/>
          <p:cNvPicPr preferRelativeResize="0"/>
          <p:nvPr/>
        </p:nvPicPr>
        <p:blipFill rotWithShape="1">
          <a:blip r:embed="rId4">
            <a:alphaModFix/>
          </a:blip>
          <a:srcRect b="0" l="0" r="0" t="0"/>
          <a:stretch/>
        </p:blipFill>
        <p:spPr>
          <a:xfrm>
            <a:off x="23523340" y="10820400"/>
            <a:ext cx="711289" cy="2590800"/>
          </a:xfrm>
          <a:prstGeom prst="rect">
            <a:avLst/>
          </a:prstGeom>
          <a:noFill/>
          <a:ln>
            <a:noFill/>
          </a:ln>
        </p:spPr>
      </p:pic>
      <p:sp>
        <p:nvSpPr>
          <p:cNvPr id="485" name="Google Shape;485;g2c256d8341d_0_449"/>
          <p:cNvSpPr/>
          <p:nvPr/>
        </p:nvSpPr>
        <p:spPr>
          <a:xfrm>
            <a:off x="15690694" y="698500"/>
            <a:ext cx="7464300" cy="2878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A Magic Picture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90" name="Shape 490"/>
        <p:cNvGrpSpPr/>
        <p:nvPr/>
      </p:nvGrpSpPr>
      <p:grpSpPr>
        <a:xfrm>
          <a:off x="0" y="0"/>
          <a:ext cx="0" cy="0"/>
          <a:chOff x="0" y="0"/>
          <a:chExt cx="0" cy="0"/>
        </a:xfrm>
      </p:grpSpPr>
      <p:pic>
        <p:nvPicPr>
          <p:cNvPr descr=" " id="491" name="Google Shape;491;g2c256d8341d_0_457"/>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492" name="Google Shape;492;g2c256d8341d_0_457"/>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493" name="Google Shape;493;g2c256d8341d_0_457"/>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494" name="Google Shape;494;g2c256d8341d_0_457"/>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495" name="Google Shape;495;g2c256d8341d_0_45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96" name="Google Shape;496;g2c256d8341d_0_457"/>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pic>
        <p:nvPicPr>
          <p:cNvPr descr=" " id="497" name="Google Shape;497;g2c256d8341d_0_457"/>
          <p:cNvPicPr preferRelativeResize="0"/>
          <p:nvPr/>
        </p:nvPicPr>
        <p:blipFill rotWithShape="1">
          <a:blip r:embed="rId8">
            <a:alphaModFix/>
          </a:blip>
          <a:srcRect b="0" l="0" r="0" t="0"/>
          <a:stretch/>
        </p:blipFill>
        <p:spPr>
          <a:xfrm>
            <a:off x="15419727" y="50800"/>
            <a:ext cx="7646356" cy="4597400"/>
          </a:xfrm>
          <a:prstGeom prst="rect">
            <a:avLst/>
          </a:prstGeom>
          <a:noFill/>
          <a:ln>
            <a:noFill/>
          </a:ln>
        </p:spPr>
      </p:pic>
      <p:pic>
        <p:nvPicPr>
          <p:cNvPr descr=" " id="498" name="Google Shape;498;g2c256d8341d_0_457"/>
          <p:cNvPicPr preferRelativeResize="0"/>
          <p:nvPr/>
        </p:nvPicPr>
        <p:blipFill rotWithShape="1">
          <a:blip r:embed="rId9">
            <a:alphaModFix/>
          </a:blip>
          <a:srcRect b="0" l="0" r="0" t="0"/>
          <a:stretch/>
        </p:blipFill>
        <p:spPr>
          <a:xfrm>
            <a:off x="15419727" y="4914900"/>
            <a:ext cx="7646356" cy="8801100"/>
          </a:xfrm>
          <a:prstGeom prst="rect">
            <a:avLst/>
          </a:prstGeom>
          <a:noFill/>
          <a:ln>
            <a:noFill/>
          </a:ln>
        </p:spPr>
      </p:pic>
      <p:sp>
        <p:nvSpPr>
          <p:cNvPr id="499" name="Google Shape;499;g2c256d8341d_0_457"/>
          <p:cNvSpPr/>
          <p:nvPr/>
        </p:nvSpPr>
        <p:spPr>
          <a:xfrm>
            <a:off x="609676" y="3759200"/>
            <a:ext cx="6604800" cy="3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c256d8341d_0_457"/>
          <p:cNvSpPr/>
          <p:nvPr/>
        </p:nvSpPr>
        <p:spPr>
          <a:xfrm>
            <a:off x="609676" y="4470400"/>
            <a:ext cx="8130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c256d8341d_0_457"/>
          <p:cNvSpPr/>
          <p:nvPr/>
        </p:nvSpPr>
        <p:spPr>
          <a:xfrm>
            <a:off x="609676" y="4470400"/>
            <a:ext cx="13548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1</a:t>
            </a:r>
            <a:endParaRPr b="0" i="0" sz="12800" u="none" cap="none" strike="noStrike">
              <a:solidFill>
                <a:schemeClr val="dk1"/>
              </a:solidFill>
              <a:latin typeface="Calibri"/>
              <a:ea typeface="Calibri"/>
              <a:cs typeface="Calibri"/>
              <a:sym typeface="Calibri"/>
            </a:endParaRPr>
          </a:p>
        </p:txBody>
      </p:sp>
      <p:sp>
        <p:nvSpPr>
          <p:cNvPr id="502" name="Google Shape;502;g2c256d8341d_0_457"/>
          <p:cNvSpPr/>
          <p:nvPr/>
        </p:nvSpPr>
        <p:spPr>
          <a:xfrm>
            <a:off x="1625803" y="3759200"/>
            <a:ext cx="5588700" cy="3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c256d8341d_0_457"/>
          <p:cNvSpPr/>
          <p:nvPr/>
        </p:nvSpPr>
        <p:spPr>
          <a:xfrm>
            <a:off x="1625803" y="3759200"/>
            <a:ext cx="5791800" cy="172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Discover the secrets</a:t>
            </a:r>
            <a:endParaRPr b="0" i="0" sz="4800" u="none" cap="none" strike="noStrike">
              <a:solidFill>
                <a:schemeClr val="dk1"/>
              </a:solidFill>
              <a:latin typeface="Calibri"/>
              <a:ea typeface="Calibri"/>
              <a:cs typeface="Calibri"/>
              <a:sym typeface="Calibri"/>
            </a:endParaRPr>
          </a:p>
        </p:txBody>
      </p:sp>
      <p:sp>
        <p:nvSpPr>
          <p:cNvPr id="504" name="Google Shape;504;g2c256d8341d_0_457"/>
          <p:cNvSpPr/>
          <p:nvPr/>
        </p:nvSpPr>
        <p:spPr>
          <a:xfrm>
            <a:off x="1625803" y="5384800"/>
            <a:ext cx="57243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Explore the lush, vibrant forest and uncover the mysteries that lie within.</a:t>
            </a:r>
            <a:endParaRPr b="0" i="0" sz="3200" u="none" cap="none" strike="noStrike">
              <a:solidFill>
                <a:schemeClr val="dk1"/>
              </a:solidFill>
              <a:latin typeface="Calibri"/>
              <a:ea typeface="Calibri"/>
              <a:cs typeface="Calibri"/>
              <a:sym typeface="Calibri"/>
            </a:endParaRPr>
          </a:p>
        </p:txBody>
      </p:sp>
      <p:sp>
        <p:nvSpPr>
          <p:cNvPr id="505" name="Google Shape;505;g2c256d8341d_0_457"/>
          <p:cNvSpPr/>
          <p:nvPr/>
        </p:nvSpPr>
        <p:spPr>
          <a:xfrm>
            <a:off x="609676" y="8178800"/>
            <a:ext cx="6604800" cy="4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c256d8341d_0_457"/>
          <p:cNvSpPr/>
          <p:nvPr/>
        </p:nvSpPr>
        <p:spPr>
          <a:xfrm>
            <a:off x="609676" y="9499600"/>
            <a:ext cx="13590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c256d8341d_0_457"/>
          <p:cNvSpPr/>
          <p:nvPr/>
        </p:nvSpPr>
        <p:spPr>
          <a:xfrm>
            <a:off x="609676" y="9499600"/>
            <a:ext cx="19011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3</a:t>
            </a:r>
            <a:endParaRPr b="0" i="0" sz="12800" u="none" cap="none" strike="noStrike">
              <a:solidFill>
                <a:schemeClr val="dk1"/>
              </a:solidFill>
              <a:latin typeface="Calibri"/>
              <a:ea typeface="Calibri"/>
              <a:cs typeface="Calibri"/>
              <a:sym typeface="Calibri"/>
            </a:endParaRPr>
          </a:p>
        </p:txBody>
      </p:sp>
      <p:sp>
        <p:nvSpPr>
          <p:cNvPr id="508" name="Google Shape;508;g2c256d8341d_0_457"/>
          <p:cNvSpPr/>
          <p:nvPr/>
        </p:nvSpPr>
        <p:spPr>
          <a:xfrm>
            <a:off x="2171971" y="8178800"/>
            <a:ext cx="5042400" cy="4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c256d8341d_0_457"/>
          <p:cNvSpPr/>
          <p:nvPr/>
        </p:nvSpPr>
        <p:spPr>
          <a:xfrm>
            <a:off x="2171971" y="8178800"/>
            <a:ext cx="5245800" cy="172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Meet the creatures</a:t>
            </a:r>
            <a:endParaRPr b="0" i="0" sz="4800" u="none" cap="none" strike="noStrike">
              <a:solidFill>
                <a:schemeClr val="dk1"/>
              </a:solidFill>
              <a:latin typeface="Calibri"/>
              <a:ea typeface="Calibri"/>
              <a:cs typeface="Calibri"/>
              <a:sym typeface="Calibri"/>
            </a:endParaRPr>
          </a:p>
        </p:txBody>
      </p:sp>
      <p:sp>
        <p:nvSpPr>
          <p:cNvPr id="510" name="Google Shape;510;g2c256d8341d_0_457"/>
          <p:cNvSpPr/>
          <p:nvPr/>
        </p:nvSpPr>
        <p:spPr>
          <a:xfrm>
            <a:off x="2171971" y="9804400"/>
            <a:ext cx="5178000" cy="318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Encounter the mythical creatures that call the forest home, from talking animals to fairies.</a:t>
            </a:r>
            <a:endParaRPr b="0" i="0" sz="3200" u="none" cap="none" strike="noStrike">
              <a:solidFill>
                <a:schemeClr val="dk1"/>
              </a:solidFill>
              <a:latin typeface="Calibri"/>
              <a:ea typeface="Calibri"/>
              <a:cs typeface="Calibri"/>
              <a:sym typeface="Calibri"/>
            </a:endParaRPr>
          </a:p>
        </p:txBody>
      </p:sp>
      <p:sp>
        <p:nvSpPr>
          <p:cNvPr id="511" name="Google Shape;511;g2c256d8341d_0_457"/>
          <p:cNvSpPr/>
          <p:nvPr/>
        </p:nvSpPr>
        <p:spPr>
          <a:xfrm>
            <a:off x="8116314" y="8178800"/>
            <a:ext cx="6604800" cy="4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c256d8341d_0_457"/>
          <p:cNvSpPr/>
          <p:nvPr/>
        </p:nvSpPr>
        <p:spPr>
          <a:xfrm>
            <a:off x="8116314" y="9499600"/>
            <a:ext cx="16257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c256d8341d_0_457"/>
          <p:cNvSpPr/>
          <p:nvPr/>
        </p:nvSpPr>
        <p:spPr>
          <a:xfrm>
            <a:off x="8116314" y="9499600"/>
            <a:ext cx="21678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4</a:t>
            </a:r>
            <a:endParaRPr b="0" i="0" sz="12800" u="none" cap="none" strike="noStrike">
              <a:solidFill>
                <a:schemeClr val="dk1"/>
              </a:solidFill>
              <a:latin typeface="Calibri"/>
              <a:ea typeface="Calibri"/>
              <a:cs typeface="Calibri"/>
              <a:sym typeface="Calibri"/>
            </a:endParaRPr>
          </a:p>
        </p:txBody>
      </p:sp>
      <p:sp>
        <p:nvSpPr>
          <p:cNvPr id="514" name="Google Shape;514;g2c256d8341d_0_457"/>
          <p:cNvSpPr/>
          <p:nvPr/>
        </p:nvSpPr>
        <p:spPr>
          <a:xfrm>
            <a:off x="9945343" y="8178800"/>
            <a:ext cx="4775700" cy="46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c256d8341d_0_457"/>
          <p:cNvSpPr/>
          <p:nvPr/>
        </p:nvSpPr>
        <p:spPr>
          <a:xfrm>
            <a:off x="9945343" y="8178800"/>
            <a:ext cx="4979100" cy="172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Uncover the magic</a:t>
            </a:r>
            <a:endParaRPr b="0" i="0" sz="4800" u="none" cap="none" strike="noStrike">
              <a:solidFill>
                <a:schemeClr val="dk1"/>
              </a:solidFill>
              <a:latin typeface="Calibri"/>
              <a:ea typeface="Calibri"/>
              <a:cs typeface="Calibri"/>
              <a:sym typeface="Calibri"/>
            </a:endParaRPr>
          </a:p>
        </p:txBody>
      </p:sp>
      <p:sp>
        <p:nvSpPr>
          <p:cNvPr id="516" name="Google Shape;516;g2c256d8341d_0_457"/>
          <p:cNvSpPr/>
          <p:nvPr/>
        </p:nvSpPr>
        <p:spPr>
          <a:xfrm>
            <a:off x="9945343" y="9804400"/>
            <a:ext cx="4911300" cy="318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Learn about the powerful magic that pervades the forest and how it affects all who enter.</a:t>
            </a:r>
            <a:endParaRPr b="0" i="0" sz="3200" u="none" cap="none" strike="noStrike">
              <a:solidFill>
                <a:schemeClr val="dk1"/>
              </a:solidFill>
              <a:latin typeface="Calibri"/>
              <a:ea typeface="Calibri"/>
              <a:cs typeface="Calibri"/>
              <a:sym typeface="Calibri"/>
            </a:endParaRPr>
          </a:p>
        </p:txBody>
      </p:sp>
      <p:sp>
        <p:nvSpPr>
          <p:cNvPr id="517" name="Google Shape;517;g2c256d8341d_0_457"/>
          <p:cNvSpPr/>
          <p:nvPr/>
        </p:nvSpPr>
        <p:spPr>
          <a:xfrm>
            <a:off x="8116314" y="3759200"/>
            <a:ext cx="6604800" cy="3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c256d8341d_0_457"/>
          <p:cNvSpPr/>
          <p:nvPr/>
        </p:nvSpPr>
        <p:spPr>
          <a:xfrm>
            <a:off x="8116314" y="4470400"/>
            <a:ext cx="1359000" cy="20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c256d8341d_0_457"/>
          <p:cNvSpPr/>
          <p:nvPr/>
        </p:nvSpPr>
        <p:spPr>
          <a:xfrm>
            <a:off x="8116314" y="4470400"/>
            <a:ext cx="19011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2</a:t>
            </a:r>
            <a:endParaRPr b="0" i="0" sz="12800" u="none" cap="none" strike="noStrike">
              <a:solidFill>
                <a:schemeClr val="dk1"/>
              </a:solidFill>
              <a:latin typeface="Calibri"/>
              <a:ea typeface="Calibri"/>
              <a:cs typeface="Calibri"/>
              <a:sym typeface="Calibri"/>
            </a:endParaRPr>
          </a:p>
        </p:txBody>
      </p:sp>
      <p:sp>
        <p:nvSpPr>
          <p:cNvPr id="520" name="Google Shape;520;g2c256d8341d_0_457"/>
          <p:cNvSpPr/>
          <p:nvPr/>
        </p:nvSpPr>
        <p:spPr>
          <a:xfrm>
            <a:off x="9678610" y="3759200"/>
            <a:ext cx="5042400" cy="3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c256d8341d_0_457"/>
          <p:cNvSpPr/>
          <p:nvPr/>
        </p:nvSpPr>
        <p:spPr>
          <a:xfrm>
            <a:off x="9678610" y="3759200"/>
            <a:ext cx="5245800" cy="172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Find your own path</a:t>
            </a:r>
            <a:endParaRPr b="0" i="0" sz="4800" u="none" cap="none" strike="noStrike">
              <a:solidFill>
                <a:schemeClr val="dk1"/>
              </a:solidFill>
              <a:latin typeface="Calibri"/>
              <a:ea typeface="Calibri"/>
              <a:cs typeface="Calibri"/>
              <a:sym typeface="Calibri"/>
            </a:endParaRPr>
          </a:p>
        </p:txBody>
      </p:sp>
      <p:sp>
        <p:nvSpPr>
          <p:cNvPr id="522" name="Google Shape;522;g2c256d8341d_0_457"/>
          <p:cNvSpPr/>
          <p:nvPr/>
        </p:nvSpPr>
        <p:spPr>
          <a:xfrm>
            <a:off x="9678610" y="5384800"/>
            <a:ext cx="51780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Choose your own path through the forest, and see where it takes you.</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29" name="Shape 29"/>
        <p:cNvGrpSpPr/>
        <p:nvPr/>
      </p:nvGrpSpPr>
      <p:grpSpPr>
        <a:xfrm>
          <a:off x="0" y="0"/>
          <a:ext cx="0" cy="0"/>
          <a:chOff x="0" y="0"/>
          <a:chExt cx="0" cy="0"/>
        </a:xfrm>
      </p:grpSpPr>
      <p:pic>
        <p:nvPicPr>
          <p:cNvPr descr=" " id="30" name="Google Shape;30;g2c256d8341d_0_13"/>
          <p:cNvPicPr preferRelativeResize="0"/>
          <p:nvPr/>
        </p:nvPicPr>
        <p:blipFill rotWithShape="1">
          <a:blip r:embed="rId3">
            <a:alphaModFix/>
          </a:blip>
          <a:srcRect b="0" l="0" r="0" t="0"/>
          <a:stretch/>
        </p:blipFill>
        <p:spPr>
          <a:xfrm>
            <a:off x="0" y="11506200"/>
            <a:ext cx="14417257" cy="2204112"/>
          </a:xfrm>
          <a:prstGeom prst="rect">
            <a:avLst/>
          </a:prstGeom>
          <a:noFill/>
          <a:ln>
            <a:noFill/>
          </a:ln>
        </p:spPr>
      </p:pic>
      <p:pic>
        <p:nvPicPr>
          <p:cNvPr descr=" " id="31" name="Google Shape;31;g2c256d8341d_0_13"/>
          <p:cNvPicPr preferRelativeResize="0"/>
          <p:nvPr/>
        </p:nvPicPr>
        <p:blipFill rotWithShape="1">
          <a:blip r:embed="rId4">
            <a:alphaModFix/>
          </a:blip>
          <a:srcRect b="0" l="0" r="0" t="0"/>
          <a:stretch/>
        </p:blipFill>
        <p:spPr>
          <a:xfrm>
            <a:off x="15425511" y="11771908"/>
            <a:ext cx="8961537" cy="1944092"/>
          </a:xfrm>
          <a:prstGeom prst="rect">
            <a:avLst/>
          </a:prstGeom>
          <a:noFill/>
          <a:ln>
            <a:noFill/>
          </a:ln>
        </p:spPr>
      </p:pic>
      <p:pic>
        <p:nvPicPr>
          <p:cNvPr descr=" " id="32" name="Google Shape;32;g2c256d8341d_0_13"/>
          <p:cNvPicPr preferRelativeResize="0"/>
          <p:nvPr/>
        </p:nvPicPr>
        <p:blipFill rotWithShape="1">
          <a:blip r:embed="rId5">
            <a:alphaModFix/>
          </a:blip>
          <a:srcRect b="0" l="0" r="0" t="0"/>
          <a:stretch/>
        </p:blipFill>
        <p:spPr>
          <a:xfrm>
            <a:off x="1562295" y="1892300"/>
            <a:ext cx="10085060" cy="2108200"/>
          </a:xfrm>
          <a:prstGeom prst="rect">
            <a:avLst/>
          </a:prstGeom>
          <a:noFill/>
          <a:ln>
            <a:noFill/>
          </a:ln>
        </p:spPr>
      </p:pic>
      <p:pic>
        <p:nvPicPr>
          <p:cNvPr descr=" " id="33" name="Google Shape;33;g2c256d8341d_0_13"/>
          <p:cNvPicPr preferRelativeResize="0"/>
          <p:nvPr/>
        </p:nvPicPr>
        <p:blipFill rotWithShape="1">
          <a:blip r:embed="rId6">
            <a:alphaModFix/>
          </a:blip>
          <a:srcRect b="0" l="0" r="0" t="0"/>
          <a:stretch/>
        </p:blipFill>
        <p:spPr>
          <a:xfrm>
            <a:off x="17451981" y="4000500"/>
            <a:ext cx="4902813" cy="2120900"/>
          </a:xfrm>
          <a:prstGeom prst="rect">
            <a:avLst/>
          </a:prstGeom>
          <a:noFill/>
          <a:ln>
            <a:noFill/>
          </a:ln>
        </p:spPr>
      </p:pic>
      <p:sp>
        <p:nvSpPr>
          <p:cNvPr id="34" name="Google Shape;34;g2c256d8341d_0_1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5" name="Google Shape;35;g2c256d8341d_0_13"/>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36" name="Google Shape;36;g2c256d8341d_0_13"/>
          <p:cNvSpPr/>
          <p:nvPr/>
        </p:nvSpPr>
        <p:spPr>
          <a:xfrm>
            <a:off x="1329433" y="4381500"/>
            <a:ext cx="9179100" cy="2574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Welcome</a:t>
            </a:r>
            <a:endParaRPr b="0" i="0" sz="12800" u="none" cap="none" strike="noStrike">
              <a:solidFill>
                <a:schemeClr val="dk1"/>
              </a:solidFill>
              <a:latin typeface="Calibri"/>
              <a:ea typeface="Calibri"/>
              <a:cs typeface="Calibri"/>
              <a:sym typeface="Calibri"/>
            </a:endParaRPr>
          </a:p>
        </p:txBody>
      </p:sp>
      <p:sp>
        <p:nvSpPr>
          <p:cNvPr id="37" name="Google Shape;37;g2c256d8341d_0_13"/>
          <p:cNvSpPr/>
          <p:nvPr/>
        </p:nvSpPr>
        <p:spPr>
          <a:xfrm>
            <a:off x="1600400" y="6705600"/>
            <a:ext cx="10182300" cy="379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Welcome to the world of fantasy! Join us on a journey to explore the mystical creatures, enchanted lands, and magical wonders that exist beyond our reality. Discover the wonders and secrets of this exciting realm and unlock the power of imagination.</a:t>
            </a:r>
            <a:endParaRPr b="0" i="0" sz="3200" u="none" cap="none" strike="noStrike">
              <a:solidFill>
                <a:schemeClr val="dk1"/>
              </a:solidFill>
              <a:latin typeface="Calibri"/>
              <a:ea typeface="Calibri"/>
              <a:cs typeface="Calibri"/>
              <a:sym typeface="Calibri"/>
            </a:endParaRPr>
          </a:p>
        </p:txBody>
      </p:sp>
      <p:pic>
        <p:nvPicPr>
          <p:cNvPr descr=" " id="38" name="Google Shape;38;g2c256d8341d_0_13"/>
          <p:cNvPicPr preferRelativeResize="0"/>
          <p:nvPr/>
        </p:nvPicPr>
        <p:blipFill rotWithShape="1">
          <a:blip r:embed="rId8">
            <a:alphaModFix/>
          </a:blip>
          <a:srcRect b="0" l="0" r="0" t="0"/>
          <a:stretch/>
        </p:blipFill>
        <p:spPr>
          <a:xfrm>
            <a:off x="12180822" y="2159000"/>
            <a:ext cx="10809051" cy="1043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527" name="Shape 527"/>
        <p:cNvGrpSpPr/>
        <p:nvPr/>
      </p:nvGrpSpPr>
      <p:grpSpPr>
        <a:xfrm>
          <a:off x="0" y="0"/>
          <a:ext cx="0" cy="0"/>
          <a:chOff x="0" y="0"/>
          <a:chExt cx="0" cy="0"/>
        </a:xfrm>
      </p:grpSpPr>
      <p:pic>
        <p:nvPicPr>
          <p:cNvPr descr=" " id="528" name="Google Shape;528;g2c256d8341d_0_493"/>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529" name="Google Shape;529;g2c256d8341d_0_493"/>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530" name="Google Shape;530;g2c256d8341d_0_493"/>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pic>
        <p:nvPicPr>
          <p:cNvPr descr=" " id="531" name="Google Shape;531;g2c256d8341d_0_493"/>
          <p:cNvPicPr preferRelativeResize="0"/>
          <p:nvPr/>
        </p:nvPicPr>
        <p:blipFill rotWithShape="1">
          <a:blip r:embed="rId6">
            <a:alphaModFix/>
          </a:blip>
          <a:srcRect b="0" l="0" r="0" t="0"/>
          <a:stretch/>
        </p:blipFill>
        <p:spPr>
          <a:xfrm>
            <a:off x="21186248" y="12700000"/>
            <a:ext cx="3200800" cy="1016000"/>
          </a:xfrm>
          <a:prstGeom prst="rect">
            <a:avLst/>
          </a:prstGeom>
          <a:noFill/>
          <a:ln>
            <a:noFill/>
          </a:ln>
        </p:spPr>
      </p:pic>
      <p:pic>
        <p:nvPicPr>
          <p:cNvPr descr=" " id="532" name="Google Shape;532;g2c256d8341d_0_493"/>
          <p:cNvPicPr preferRelativeResize="0"/>
          <p:nvPr/>
        </p:nvPicPr>
        <p:blipFill rotWithShape="1">
          <a:blip r:embed="rId7">
            <a:alphaModFix/>
          </a:blip>
          <a:srcRect b="0" l="0" r="0" t="0"/>
          <a:stretch/>
        </p:blipFill>
        <p:spPr>
          <a:xfrm>
            <a:off x="8332241" y="3390900"/>
            <a:ext cx="14479810" cy="7861300"/>
          </a:xfrm>
          <a:prstGeom prst="rect">
            <a:avLst/>
          </a:prstGeom>
          <a:noFill/>
          <a:ln>
            <a:noFill/>
          </a:ln>
        </p:spPr>
      </p:pic>
      <p:sp>
        <p:nvSpPr>
          <p:cNvPr id="533" name="Google Shape;533;g2c256d8341d_0_493"/>
          <p:cNvSpPr/>
          <p:nvPr/>
        </p:nvSpPr>
        <p:spPr>
          <a:xfrm>
            <a:off x="3399792" y="1193800"/>
            <a:ext cx="17587500" cy="160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Fantasy Realm at a Glance</a:t>
            </a:r>
            <a:endParaRPr b="0" i="0" sz="8000" u="none" cap="none" strike="noStrike">
              <a:solidFill>
                <a:schemeClr val="dk1"/>
              </a:solidFill>
              <a:latin typeface="Calibri"/>
              <a:ea typeface="Calibri"/>
              <a:cs typeface="Calibri"/>
              <a:sym typeface="Calibri"/>
            </a:endParaRPr>
          </a:p>
        </p:txBody>
      </p:sp>
      <p:sp>
        <p:nvSpPr>
          <p:cNvPr id="534" name="Google Shape;534;g2c256d8341d_0_493"/>
          <p:cNvSpPr/>
          <p:nvPr/>
        </p:nvSpPr>
        <p:spPr>
          <a:xfrm>
            <a:off x="1956044" y="44577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c256d8341d_0_493"/>
          <p:cNvSpPr/>
          <p:nvPr/>
        </p:nvSpPr>
        <p:spPr>
          <a:xfrm>
            <a:off x="1956044" y="44577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c256d8341d_0_493"/>
          <p:cNvSpPr/>
          <p:nvPr/>
        </p:nvSpPr>
        <p:spPr>
          <a:xfrm>
            <a:off x="1956044" y="4457700"/>
            <a:ext cx="59823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The Forest</a:t>
            </a:r>
            <a:endParaRPr b="0" i="0" sz="4800" u="none" cap="none" strike="noStrike">
              <a:solidFill>
                <a:schemeClr val="dk1"/>
              </a:solidFill>
              <a:latin typeface="Calibri"/>
              <a:ea typeface="Calibri"/>
              <a:cs typeface="Calibri"/>
              <a:sym typeface="Calibri"/>
            </a:endParaRPr>
          </a:p>
        </p:txBody>
      </p:sp>
      <p:sp>
        <p:nvSpPr>
          <p:cNvPr id="537" name="Google Shape;537;g2c256d8341d_0_493"/>
          <p:cNvSpPr/>
          <p:nvPr/>
        </p:nvSpPr>
        <p:spPr>
          <a:xfrm>
            <a:off x="1956044" y="5321300"/>
            <a:ext cx="59148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magical forest filled with animals and creatures.</a:t>
            </a:r>
            <a:endParaRPr b="0" i="0" sz="3200" u="none" cap="none" strike="noStrike">
              <a:solidFill>
                <a:schemeClr val="dk1"/>
              </a:solidFill>
              <a:latin typeface="Calibri"/>
              <a:ea typeface="Calibri"/>
              <a:cs typeface="Calibri"/>
              <a:sym typeface="Calibri"/>
            </a:endParaRPr>
          </a:p>
        </p:txBody>
      </p:sp>
      <p:sp>
        <p:nvSpPr>
          <p:cNvPr id="538" name="Google Shape;538;g2c256d8341d_0_493"/>
          <p:cNvSpPr/>
          <p:nvPr/>
        </p:nvSpPr>
        <p:spPr>
          <a:xfrm>
            <a:off x="1956044" y="71501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c256d8341d_0_493"/>
          <p:cNvSpPr/>
          <p:nvPr/>
        </p:nvSpPr>
        <p:spPr>
          <a:xfrm>
            <a:off x="1956044" y="71501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c256d8341d_0_493"/>
          <p:cNvSpPr/>
          <p:nvPr/>
        </p:nvSpPr>
        <p:spPr>
          <a:xfrm>
            <a:off x="1956044" y="7150100"/>
            <a:ext cx="59823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The Caves</a:t>
            </a:r>
            <a:endParaRPr b="0" i="0" sz="4800" u="none" cap="none" strike="noStrike">
              <a:solidFill>
                <a:schemeClr val="dk1"/>
              </a:solidFill>
              <a:latin typeface="Calibri"/>
              <a:ea typeface="Calibri"/>
              <a:cs typeface="Calibri"/>
              <a:sym typeface="Calibri"/>
            </a:endParaRPr>
          </a:p>
        </p:txBody>
      </p:sp>
      <p:sp>
        <p:nvSpPr>
          <p:cNvPr id="541" name="Google Shape;541;g2c256d8341d_0_493"/>
          <p:cNvSpPr/>
          <p:nvPr/>
        </p:nvSpPr>
        <p:spPr>
          <a:xfrm>
            <a:off x="1956044" y="8013700"/>
            <a:ext cx="59148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network of underground caves filled with crystals.</a:t>
            </a:r>
            <a:endParaRPr b="0" i="0" sz="3200" u="none" cap="none" strike="noStrike">
              <a:solidFill>
                <a:schemeClr val="dk1"/>
              </a:solidFill>
              <a:latin typeface="Calibri"/>
              <a:ea typeface="Calibri"/>
              <a:cs typeface="Calibri"/>
              <a:sym typeface="Calibri"/>
            </a:endParaRPr>
          </a:p>
        </p:txBody>
      </p:sp>
      <p:sp>
        <p:nvSpPr>
          <p:cNvPr id="542" name="Google Shape;542;g2c256d8341d_0_493"/>
          <p:cNvSpPr/>
          <p:nvPr/>
        </p:nvSpPr>
        <p:spPr>
          <a:xfrm>
            <a:off x="1956044" y="98425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c256d8341d_0_493"/>
          <p:cNvSpPr/>
          <p:nvPr/>
        </p:nvSpPr>
        <p:spPr>
          <a:xfrm>
            <a:off x="1956044" y="9842500"/>
            <a:ext cx="57792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c256d8341d_0_493"/>
          <p:cNvSpPr/>
          <p:nvPr/>
        </p:nvSpPr>
        <p:spPr>
          <a:xfrm>
            <a:off x="1956044" y="9842500"/>
            <a:ext cx="59823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The Lair</a:t>
            </a:r>
            <a:endParaRPr b="0" i="0" sz="4800" u="none" cap="none" strike="noStrike">
              <a:solidFill>
                <a:schemeClr val="dk1"/>
              </a:solidFill>
              <a:latin typeface="Calibri"/>
              <a:ea typeface="Calibri"/>
              <a:cs typeface="Calibri"/>
              <a:sym typeface="Calibri"/>
            </a:endParaRPr>
          </a:p>
        </p:txBody>
      </p:sp>
      <p:sp>
        <p:nvSpPr>
          <p:cNvPr id="545" name="Google Shape;545;g2c256d8341d_0_493"/>
          <p:cNvSpPr/>
          <p:nvPr/>
        </p:nvSpPr>
        <p:spPr>
          <a:xfrm>
            <a:off x="1956044" y="10706100"/>
            <a:ext cx="59148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dangerous place where dragons reside.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550" name="Shape 550"/>
        <p:cNvGrpSpPr/>
        <p:nvPr/>
      </p:nvGrpSpPr>
      <p:grpSpPr>
        <a:xfrm>
          <a:off x="0" y="0"/>
          <a:ext cx="0" cy="0"/>
          <a:chOff x="0" y="0"/>
          <a:chExt cx="0" cy="0"/>
        </a:xfrm>
      </p:grpSpPr>
      <p:pic>
        <p:nvPicPr>
          <p:cNvPr descr=" " id="551" name="Google Shape;551;g2c256d8341d_0_515"/>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552" name="Google Shape;552;g2c256d8341d_0_515"/>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553" name="Google Shape;553;g2c256d8341d_0_515"/>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554" name="Google Shape;554;g2c256d8341d_0_515"/>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55" name="Google Shape;555;g2c256d8341d_0_515"/>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pic>
        <p:nvPicPr>
          <p:cNvPr descr=" " id="556" name="Google Shape;556;g2c256d8341d_0_515"/>
          <p:cNvPicPr preferRelativeResize="0"/>
          <p:nvPr/>
        </p:nvPicPr>
        <p:blipFill rotWithShape="1">
          <a:blip r:embed="rId7">
            <a:alphaModFix/>
          </a:blip>
          <a:srcRect b="0" l="0" r="0" t="0"/>
          <a:stretch/>
        </p:blipFill>
        <p:spPr>
          <a:xfrm>
            <a:off x="0" y="914400"/>
            <a:ext cx="24387048" cy="12801600"/>
          </a:xfrm>
          <a:prstGeom prst="rect">
            <a:avLst/>
          </a:prstGeom>
          <a:noFill/>
          <a:ln>
            <a:noFill/>
          </a:ln>
        </p:spPr>
      </p:pic>
      <p:sp>
        <p:nvSpPr>
          <p:cNvPr id="557" name="Google Shape;557;g2c256d8341d_0_515"/>
          <p:cNvSpPr/>
          <p:nvPr/>
        </p:nvSpPr>
        <p:spPr>
          <a:xfrm>
            <a:off x="0" y="6883400"/>
            <a:ext cx="24387000" cy="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58" name="Google Shape;558;g2c256d8341d_0_515"/>
          <p:cNvPicPr preferRelativeResize="0"/>
          <p:nvPr/>
        </p:nvPicPr>
        <p:blipFill rotWithShape="1">
          <a:blip r:embed="rId8">
            <a:alphaModFix/>
          </a:blip>
          <a:srcRect b="0" l="0" r="0" t="0"/>
          <a:stretch/>
        </p:blipFill>
        <p:spPr>
          <a:xfrm>
            <a:off x="0" y="6870700"/>
            <a:ext cx="24387048" cy="12700"/>
          </a:xfrm>
          <a:prstGeom prst="rect">
            <a:avLst/>
          </a:prstGeom>
          <a:noFill/>
          <a:ln>
            <a:noFill/>
          </a:ln>
        </p:spPr>
      </p:pic>
      <p:pic>
        <p:nvPicPr>
          <p:cNvPr descr=" " id="559" name="Google Shape;559;g2c256d8341d_0_515"/>
          <p:cNvPicPr preferRelativeResize="0"/>
          <p:nvPr/>
        </p:nvPicPr>
        <p:blipFill rotWithShape="1">
          <a:blip r:embed="rId9">
            <a:alphaModFix/>
          </a:blip>
          <a:srcRect b="0" l="0" r="0" t="0"/>
          <a:stretch/>
        </p:blipFill>
        <p:spPr>
          <a:xfrm>
            <a:off x="5207651" y="6781800"/>
            <a:ext cx="190524" cy="6934200"/>
          </a:xfrm>
          <a:prstGeom prst="rect">
            <a:avLst/>
          </a:prstGeom>
          <a:noFill/>
          <a:ln>
            <a:noFill/>
          </a:ln>
        </p:spPr>
      </p:pic>
      <p:pic>
        <p:nvPicPr>
          <p:cNvPr descr=" " id="560" name="Google Shape;560;g2c256d8341d_0_515"/>
          <p:cNvPicPr preferRelativeResize="0"/>
          <p:nvPr/>
        </p:nvPicPr>
        <p:blipFill rotWithShape="1">
          <a:blip r:embed="rId10">
            <a:alphaModFix/>
          </a:blip>
          <a:srcRect b="0" l="0" r="0" t="0"/>
          <a:stretch/>
        </p:blipFill>
        <p:spPr>
          <a:xfrm>
            <a:off x="9386473" y="4495800"/>
            <a:ext cx="190524" cy="2476500"/>
          </a:xfrm>
          <a:prstGeom prst="rect">
            <a:avLst/>
          </a:prstGeom>
          <a:noFill/>
          <a:ln>
            <a:noFill/>
          </a:ln>
        </p:spPr>
      </p:pic>
      <p:pic>
        <p:nvPicPr>
          <p:cNvPr descr=" " id="561" name="Google Shape;561;g2c256d8341d_0_515"/>
          <p:cNvPicPr preferRelativeResize="0"/>
          <p:nvPr/>
        </p:nvPicPr>
        <p:blipFill rotWithShape="1">
          <a:blip r:embed="rId11">
            <a:alphaModFix/>
          </a:blip>
          <a:srcRect b="0" l="0" r="0" t="0"/>
          <a:stretch/>
        </p:blipFill>
        <p:spPr>
          <a:xfrm>
            <a:off x="13565295" y="6781800"/>
            <a:ext cx="190524" cy="1854200"/>
          </a:xfrm>
          <a:prstGeom prst="rect">
            <a:avLst/>
          </a:prstGeom>
          <a:noFill/>
          <a:ln>
            <a:noFill/>
          </a:ln>
        </p:spPr>
      </p:pic>
      <p:pic>
        <p:nvPicPr>
          <p:cNvPr descr=" " id="562" name="Google Shape;562;g2c256d8341d_0_515"/>
          <p:cNvPicPr preferRelativeResize="0"/>
          <p:nvPr/>
        </p:nvPicPr>
        <p:blipFill rotWithShape="1">
          <a:blip r:embed="rId12">
            <a:alphaModFix/>
          </a:blip>
          <a:srcRect b="0" l="0" r="0" t="0"/>
          <a:stretch/>
        </p:blipFill>
        <p:spPr>
          <a:xfrm>
            <a:off x="17642505" y="1841500"/>
            <a:ext cx="393750" cy="5130800"/>
          </a:xfrm>
          <a:prstGeom prst="rect">
            <a:avLst/>
          </a:prstGeom>
          <a:noFill/>
          <a:ln>
            <a:noFill/>
          </a:ln>
        </p:spPr>
      </p:pic>
      <p:sp>
        <p:nvSpPr>
          <p:cNvPr id="563" name="Google Shape;563;g2c256d8341d_0_515"/>
          <p:cNvSpPr/>
          <p:nvPr/>
        </p:nvSpPr>
        <p:spPr>
          <a:xfrm>
            <a:off x="1371771" y="914400"/>
            <a:ext cx="6350700" cy="54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64" name="Google Shape;564;g2c256d8341d_0_515"/>
          <p:cNvPicPr preferRelativeResize="0"/>
          <p:nvPr/>
        </p:nvPicPr>
        <p:blipFill rotWithShape="1">
          <a:blip r:embed="rId13">
            <a:alphaModFix/>
          </a:blip>
          <a:srcRect b="0" l="0" r="0" t="0"/>
          <a:stretch/>
        </p:blipFill>
        <p:spPr>
          <a:xfrm>
            <a:off x="1371771" y="914400"/>
            <a:ext cx="6350794" cy="3060700"/>
          </a:xfrm>
          <a:prstGeom prst="rect">
            <a:avLst/>
          </a:prstGeom>
          <a:noFill/>
          <a:ln>
            <a:noFill/>
          </a:ln>
        </p:spPr>
      </p:pic>
      <p:sp>
        <p:nvSpPr>
          <p:cNvPr id="565" name="Google Shape;565;g2c256d8341d_0_515"/>
          <p:cNvSpPr/>
          <p:nvPr/>
        </p:nvSpPr>
        <p:spPr>
          <a:xfrm>
            <a:off x="1371771" y="4279900"/>
            <a:ext cx="19815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c256d8341d_0_515"/>
          <p:cNvSpPr/>
          <p:nvPr/>
        </p:nvSpPr>
        <p:spPr>
          <a:xfrm>
            <a:off x="1371771" y="4279900"/>
            <a:ext cx="21339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Eclipse</a:t>
            </a:r>
            <a:endParaRPr b="0" i="0" sz="3600" u="none" cap="none" strike="noStrike">
              <a:solidFill>
                <a:schemeClr val="dk1"/>
              </a:solidFill>
              <a:latin typeface="Calibri"/>
              <a:ea typeface="Calibri"/>
              <a:cs typeface="Calibri"/>
              <a:sym typeface="Calibri"/>
            </a:endParaRPr>
          </a:p>
        </p:txBody>
      </p:sp>
      <p:sp>
        <p:nvSpPr>
          <p:cNvPr id="567" name="Google Shape;567;g2c256d8341d_0_515"/>
          <p:cNvSpPr/>
          <p:nvPr/>
        </p:nvSpPr>
        <p:spPr>
          <a:xfrm>
            <a:off x="1371771" y="5156200"/>
            <a:ext cx="635070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c256d8341d_0_515"/>
          <p:cNvSpPr/>
          <p:nvPr/>
        </p:nvSpPr>
        <p:spPr>
          <a:xfrm>
            <a:off x="1371771" y="5156200"/>
            <a:ext cx="64863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Rare event causes unpredictable magic.</a:t>
            </a:r>
            <a:endParaRPr b="0" i="0" sz="3200" u="none" cap="none" strike="noStrike">
              <a:solidFill>
                <a:schemeClr val="dk1"/>
              </a:solidFill>
              <a:latin typeface="Calibri"/>
              <a:ea typeface="Calibri"/>
              <a:cs typeface="Calibri"/>
              <a:sym typeface="Calibri"/>
            </a:endParaRPr>
          </a:p>
        </p:txBody>
      </p:sp>
      <p:sp>
        <p:nvSpPr>
          <p:cNvPr id="569" name="Google Shape;569;g2c256d8341d_0_515"/>
          <p:cNvSpPr/>
          <p:nvPr/>
        </p:nvSpPr>
        <p:spPr>
          <a:xfrm>
            <a:off x="5550594" y="7391400"/>
            <a:ext cx="4128000" cy="57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c256d8341d_0_515"/>
          <p:cNvSpPr/>
          <p:nvPr/>
        </p:nvSpPr>
        <p:spPr>
          <a:xfrm>
            <a:off x="5550594" y="7391400"/>
            <a:ext cx="24768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c256d8341d_0_515"/>
          <p:cNvSpPr/>
          <p:nvPr/>
        </p:nvSpPr>
        <p:spPr>
          <a:xfrm>
            <a:off x="5550594" y="7391400"/>
            <a:ext cx="26292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Invasion</a:t>
            </a:r>
            <a:endParaRPr b="0" i="0" sz="3600" u="none" cap="none" strike="noStrike">
              <a:solidFill>
                <a:schemeClr val="dk1"/>
              </a:solidFill>
              <a:latin typeface="Calibri"/>
              <a:ea typeface="Calibri"/>
              <a:cs typeface="Calibri"/>
              <a:sym typeface="Calibri"/>
            </a:endParaRPr>
          </a:p>
        </p:txBody>
      </p:sp>
      <p:sp>
        <p:nvSpPr>
          <p:cNvPr id="572" name="Google Shape;572;g2c256d8341d_0_515"/>
          <p:cNvSpPr/>
          <p:nvPr/>
        </p:nvSpPr>
        <p:spPr>
          <a:xfrm>
            <a:off x="5550594" y="8267700"/>
            <a:ext cx="412800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c256d8341d_0_515"/>
          <p:cNvSpPr/>
          <p:nvPr/>
        </p:nvSpPr>
        <p:spPr>
          <a:xfrm>
            <a:off x="5550594" y="8267700"/>
            <a:ext cx="42636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Kingdom attacked by monsters.</a:t>
            </a:r>
            <a:endParaRPr b="0" i="0" sz="3200" u="none" cap="none" strike="noStrike">
              <a:solidFill>
                <a:schemeClr val="dk1"/>
              </a:solidFill>
              <a:latin typeface="Calibri"/>
              <a:ea typeface="Calibri"/>
              <a:cs typeface="Calibri"/>
              <a:sym typeface="Calibri"/>
            </a:endParaRPr>
          </a:p>
        </p:txBody>
      </p:sp>
      <p:pic>
        <p:nvPicPr>
          <p:cNvPr descr=" " id="574" name="Google Shape;574;g2c256d8341d_0_515"/>
          <p:cNvPicPr preferRelativeResize="0"/>
          <p:nvPr/>
        </p:nvPicPr>
        <p:blipFill rotWithShape="1">
          <a:blip r:embed="rId14">
            <a:alphaModFix/>
          </a:blip>
          <a:srcRect b="0" l="0" r="0" t="0"/>
          <a:stretch/>
        </p:blipFill>
        <p:spPr>
          <a:xfrm>
            <a:off x="5550594" y="9791700"/>
            <a:ext cx="4128016" cy="3365500"/>
          </a:xfrm>
          <a:prstGeom prst="rect">
            <a:avLst/>
          </a:prstGeom>
          <a:noFill/>
          <a:ln>
            <a:noFill/>
          </a:ln>
        </p:spPr>
      </p:pic>
      <p:sp>
        <p:nvSpPr>
          <p:cNvPr id="575" name="Google Shape;575;g2c256d8341d_0_515"/>
          <p:cNvSpPr/>
          <p:nvPr/>
        </p:nvSpPr>
        <p:spPr>
          <a:xfrm>
            <a:off x="13908238" y="7391400"/>
            <a:ext cx="9996000"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c256d8341d_0_515"/>
          <p:cNvSpPr/>
          <p:nvPr/>
        </p:nvSpPr>
        <p:spPr>
          <a:xfrm>
            <a:off x="13908238" y="7391400"/>
            <a:ext cx="24768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c256d8341d_0_515"/>
          <p:cNvSpPr/>
          <p:nvPr/>
        </p:nvSpPr>
        <p:spPr>
          <a:xfrm>
            <a:off x="13908238" y="7391400"/>
            <a:ext cx="26292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Betrayal</a:t>
            </a:r>
            <a:endParaRPr b="0" i="0" sz="3600" u="none" cap="none" strike="noStrike">
              <a:solidFill>
                <a:schemeClr val="dk1"/>
              </a:solidFill>
              <a:latin typeface="Calibri"/>
              <a:ea typeface="Calibri"/>
              <a:cs typeface="Calibri"/>
              <a:sym typeface="Calibri"/>
            </a:endParaRPr>
          </a:p>
        </p:txBody>
      </p:sp>
      <p:sp>
        <p:nvSpPr>
          <p:cNvPr id="578" name="Google Shape;578;g2c256d8341d_0_515"/>
          <p:cNvSpPr/>
          <p:nvPr/>
        </p:nvSpPr>
        <p:spPr>
          <a:xfrm>
            <a:off x="13908238" y="8267700"/>
            <a:ext cx="99960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c256d8341d_0_515"/>
          <p:cNvSpPr/>
          <p:nvPr/>
        </p:nvSpPr>
        <p:spPr>
          <a:xfrm>
            <a:off x="13908238" y="8267700"/>
            <a:ext cx="101316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Queen's advisor revealed as spy.</a:t>
            </a:r>
            <a:endParaRPr b="0" i="0" sz="3200" u="none" cap="none" strike="noStrike">
              <a:solidFill>
                <a:schemeClr val="dk1"/>
              </a:solidFill>
              <a:latin typeface="Calibri"/>
              <a:ea typeface="Calibri"/>
              <a:cs typeface="Calibri"/>
              <a:sym typeface="Calibri"/>
            </a:endParaRPr>
          </a:p>
        </p:txBody>
      </p:sp>
      <p:sp>
        <p:nvSpPr>
          <p:cNvPr id="580" name="Google Shape;580;g2c256d8341d_0_515"/>
          <p:cNvSpPr/>
          <p:nvPr/>
        </p:nvSpPr>
        <p:spPr>
          <a:xfrm>
            <a:off x="9729416" y="4406900"/>
            <a:ext cx="6350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c256d8341d_0_515"/>
          <p:cNvSpPr/>
          <p:nvPr/>
        </p:nvSpPr>
        <p:spPr>
          <a:xfrm>
            <a:off x="9729416" y="4406900"/>
            <a:ext cx="17148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c256d8341d_0_515"/>
          <p:cNvSpPr/>
          <p:nvPr/>
        </p:nvSpPr>
        <p:spPr>
          <a:xfrm>
            <a:off x="9729416" y="4406900"/>
            <a:ext cx="18672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Quest</a:t>
            </a:r>
            <a:endParaRPr b="0" i="0" sz="3600" u="none" cap="none" strike="noStrike">
              <a:solidFill>
                <a:schemeClr val="dk1"/>
              </a:solidFill>
              <a:latin typeface="Calibri"/>
              <a:ea typeface="Calibri"/>
              <a:cs typeface="Calibri"/>
              <a:sym typeface="Calibri"/>
            </a:endParaRPr>
          </a:p>
        </p:txBody>
      </p:sp>
      <p:sp>
        <p:nvSpPr>
          <p:cNvPr id="583" name="Google Shape;583;g2c256d8341d_0_515"/>
          <p:cNvSpPr/>
          <p:nvPr/>
        </p:nvSpPr>
        <p:spPr>
          <a:xfrm>
            <a:off x="9729416" y="5283200"/>
            <a:ext cx="635070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c256d8341d_0_515"/>
          <p:cNvSpPr/>
          <p:nvPr/>
        </p:nvSpPr>
        <p:spPr>
          <a:xfrm>
            <a:off x="9729416" y="5283200"/>
            <a:ext cx="64863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Adventurers seek immortal artifact.</a:t>
            </a:r>
            <a:endParaRPr b="0" i="0" sz="3200" u="none" cap="none" strike="noStrike">
              <a:solidFill>
                <a:schemeClr val="dk1"/>
              </a:solidFill>
              <a:latin typeface="Calibri"/>
              <a:ea typeface="Calibri"/>
              <a:cs typeface="Calibri"/>
              <a:sym typeface="Calibri"/>
            </a:endParaRPr>
          </a:p>
        </p:txBody>
      </p:sp>
      <p:sp>
        <p:nvSpPr>
          <p:cNvPr id="585" name="Google Shape;585;g2c256d8341d_0_515"/>
          <p:cNvSpPr/>
          <p:nvPr/>
        </p:nvSpPr>
        <p:spPr>
          <a:xfrm>
            <a:off x="18087061" y="1841500"/>
            <a:ext cx="4839300" cy="45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86" name="Google Shape;586;g2c256d8341d_0_515"/>
          <p:cNvPicPr preferRelativeResize="0"/>
          <p:nvPr/>
        </p:nvPicPr>
        <p:blipFill rotWithShape="1">
          <a:blip r:embed="rId15">
            <a:alphaModFix/>
          </a:blip>
          <a:srcRect b="0" l="0" r="0" t="0"/>
          <a:stretch/>
        </p:blipFill>
        <p:spPr>
          <a:xfrm>
            <a:off x="18087061" y="1841500"/>
            <a:ext cx="4839305" cy="2133600"/>
          </a:xfrm>
          <a:prstGeom prst="rect">
            <a:avLst/>
          </a:prstGeom>
          <a:noFill/>
          <a:ln>
            <a:noFill/>
          </a:ln>
        </p:spPr>
      </p:pic>
      <p:sp>
        <p:nvSpPr>
          <p:cNvPr id="587" name="Google Shape;587;g2c256d8341d_0_515"/>
          <p:cNvSpPr/>
          <p:nvPr/>
        </p:nvSpPr>
        <p:spPr>
          <a:xfrm>
            <a:off x="18087061" y="4279900"/>
            <a:ext cx="19434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c256d8341d_0_515"/>
          <p:cNvSpPr/>
          <p:nvPr/>
        </p:nvSpPr>
        <p:spPr>
          <a:xfrm>
            <a:off x="18087061" y="4279900"/>
            <a:ext cx="20958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Obtain</a:t>
            </a:r>
            <a:endParaRPr b="0" i="0" sz="3600" u="none" cap="none" strike="noStrike">
              <a:solidFill>
                <a:schemeClr val="dk1"/>
              </a:solidFill>
              <a:latin typeface="Calibri"/>
              <a:ea typeface="Calibri"/>
              <a:cs typeface="Calibri"/>
              <a:sym typeface="Calibri"/>
            </a:endParaRPr>
          </a:p>
        </p:txBody>
      </p:sp>
      <p:sp>
        <p:nvSpPr>
          <p:cNvPr id="589" name="Google Shape;589;g2c256d8341d_0_515"/>
          <p:cNvSpPr/>
          <p:nvPr/>
        </p:nvSpPr>
        <p:spPr>
          <a:xfrm>
            <a:off x="18087061" y="5156200"/>
            <a:ext cx="483930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c256d8341d_0_515"/>
          <p:cNvSpPr/>
          <p:nvPr/>
        </p:nvSpPr>
        <p:spPr>
          <a:xfrm>
            <a:off x="18087061" y="5156200"/>
            <a:ext cx="4974900" cy="135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Humans acquire Crystal </a:t>
            </a:r>
            <a:endParaRPr b="0" i="0" sz="3200" u="none" cap="none" strike="noStrike">
              <a:solidFill>
                <a:schemeClr val="dk1"/>
              </a:solidFill>
              <a:latin typeface="Calibri"/>
              <a:ea typeface="Calibri"/>
              <a:cs typeface="Calibri"/>
              <a:sym typeface="Calibri"/>
            </a:endParaRPr>
          </a:p>
        </p:txBody>
      </p:sp>
      <p:pic>
        <p:nvPicPr>
          <p:cNvPr descr=" " id="591" name="Google Shape;591;g2c256d8341d_0_515"/>
          <p:cNvPicPr preferRelativeResize="0"/>
          <p:nvPr/>
        </p:nvPicPr>
        <p:blipFill rotWithShape="1">
          <a:blip r:embed="rId16">
            <a:alphaModFix/>
          </a:blip>
          <a:srcRect b="0" l="0" r="0" t="0"/>
          <a:stretch/>
        </p:blipFill>
        <p:spPr>
          <a:xfrm>
            <a:off x="1028828" y="914400"/>
            <a:ext cx="190524" cy="6057900"/>
          </a:xfrm>
          <a:prstGeom prst="rect">
            <a:avLst/>
          </a:prstGeom>
          <a:noFill/>
          <a:ln>
            <a:noFill/>
          </a:ln>
        </p:spPr>
      </p:pic>
      <p:sp>
        <p:nvSpPr>
          <p:cNvPr id="592" name="Google Shape;592;g2c256d8341d_0_515"/>
          <p:cNvSpPr/>
          <p:nvPr/>
        </p:nvSpPr>
        <p:spPr>
          <a:xfrm>
            <a:off x="10317923" y="11722100"/>
            <a:ext cx="12278100" cy="16086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The Timeline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597" name="Shape 597"/>
        <p:cNvGrpSpPr/>
        <p:nvPr/>
      </p:nvGrpSpPr>
      <p:grpSpPr>
        <a:xfrm>
          <a:off x="0" y="0"/>
          <a:ext cx="0" cy="0"/>
          <a:chOff x="0" y="0"/>
          <a:chExt cx="0" cy="0"/>
        </a:xfrm>
      </p:grpSpPr>
      <p:pic>
        <p:nvPicPr>
          <p:cNvPr descr=" " id="598" name="Google Shape;598;g2c256d8341d_0_561"/>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599" name="Google Shape;599;g2c256d8341d_0_561"/>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600" name="Google Shape;600;g2c256d8341d_0_561"/>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601" name="Google Shape;601;g2c256d8341d_0_561"/>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602" name="Google Shape;602;g2c256d8341d_0_561"/>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3" name="Google Shape;603;g2c256d8341d_0_561"/>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604" name="Google Shape;604;g2c256d8341d_0_561"/>
          <p:cNvSpPr/>
          <p:nvPr/>
        </p:nvSpPr>
        <p:spPr>
          <a:xfrm>
            <a:off x="6435471" y="1955800"/>
            <a:ext cx="11528700" cy="160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Our Team</a:t>
            </a:r>
            <a:endParaRPr b="0" i="0" sz="8000" u="none" cap="none" strike="noStrike">
              <a:solidFill>
                <a:schemeClr val="dk1"/>
              </a:solidFill>
              <a:latin typeface="Calibri"/>
              <a:ea typeface="Calibri"/>
              <a:cs typeface="Calibri"/>
              <a:sym typeface="Calibri"/>
            </a:endParaRPr>
          </a:p>
        </p:txBody>
      </p:sp>
      <p:sp>
        <p:nvSpPr>
          <p:cNvPr id="605" name="Google Shape;605;g2c256d8341d_0_561"/>
          <p:cNvSpPr/>
          <p:nvPr/>
        </p:nvSpPr>
        <p:spPr>
          <a:xfrm>
            <a:off x="2718140" y="3771900"/>
            <a:ext cx="5791800" cy="30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6" name="Google Shape;606;g2c256d8341d_0_561"/>
          <p:cNvPicPr preferRelativeResize="0"/>
          <p:nvPr/>
        </p:nvPicPr>
        <p:blipFill rotWithShape="1">
          <a:blip r:embed="rId8">
            <a:alphaModFix/>
          </a:blip>
          <a:srcRect b="0" l="0" r="0" t="0"/>
          <a:stretch/>
        </p:blipFill>
        <p:spPr>
          <a:xfrm>
            <a:off x="2718140" y="3790950"/>
            <a:ext cx="3035679" cy="3035300"/>
          </a:xfrm>
          <a:prstGeom prst="rect">
            <a:avLst/>
          </a:prstGeom>
          <a:noFill/>
          <a:ln>
            <a:noFill/>
          </a:ln>
        </p:spPr>
      </p:pic>
      <p:sp>
        <p:nvSpPr>
          <p:cNvPr id="607" name="Google Shape;607;g2c256d8341d_0_561"/>
          <p:cNvSpPr/>
          <p:nvPr/>
        </p:nvSpPr>
        <p:spPr>
          <a:xfrm>
            <a:off x="6058657"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2c256d8341d_0_561"/>
          <p:cNvSpPr/>
          <p:nvPr/>
        </p:nvSpPr>
        <p:spPr>
          <a:xfrm>
            <a:off x="6058657"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2c256d8341d_0_561"/>
          <p:cNvSpPr/>
          <p:nvPr/>
        </p:nvSpPr>
        <p:spPr>
          <a:xfrm>
            <a:off x="6058657"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c256d8341d_0_561"/>
          <p:cNvSpPr/>
          <p:nvPr/>
        </p:nvSpPr>
        <p:spPr>
          <a:xfrm>
            <a:off x="6058657" y="4546600"/>
            <a:ext cx="3150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Eldruin</a:t>
            </a:r>
            <a:endParaRPr b="0" i="0" sz="4800" u="none" cap="none" strike="noStrike">
              <a:solidFill>
                <a:schemeClr val="dk1"/>
              </a:solidFill>
              <a:latin typeface="Calibri"/>
              <a:ea typeface="Calibri"/>
              <a:cs typeface="Calibri"/>
              <a:sym typeface="Calibri"/>
            </a:endParaRPr>
          </a:p>
        </p:txBody>
      </p:sp>
      <p:sp>
        <p:nvSpPr>
          <p:cNvPr id="611" name="Google Shape;611;g2c256d8341d_0_561"/>
          <p:cNvSpPr/>
          <p:nvPr/>
        </p:nvSpPr>
        <p:spPr>
          <a:xfrm>
            <a:off x="6058657" y="5461000"/>
            <a:ext cx="29553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Fire Mage</a:t>
            </a:r>
            <a:endParaRPr b="0" i="0" sz="3200" u="none" cap="none" strike="noStrike">
              <a:solidFill>
                <a:schemeClr val="dk1"/>
              </a:solidFill>
              <a:latin typeface="Calibri"/>
              <a:ea typeface="Calibri"/>
              <a:cs typeface="Calibri"/>
              <a:sym typeface="Calibri"/>
            </a:endParaRPr>
          </a:p>
        </p:txBody>
      </p:sp>
      <p:sp>
        <p:nvSpPr>
          <p:cNvPr id="612" name="Google Shape;612;g2c256d8341d_0_561"/>
          <p:cNvSpPr/>
          <p:nvPr/>
        </p:nvSpPr>
        <p:spPr>
          <a:xfrm>
            <a:off x="12041105" y="8648700"/>
            <a:ext cx="5791800" cy="30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3" name="Google Shape;613;g2c256d8341d_0_561"/>
          <p:cNvPicPr preferRelativeResize="0"/>
          <p:nvPr/>
        </p:nvPicPr>
        <p:blipFill rotWithShape="1">
          <a:blip r:embed="rId9">
            <a:alphaModFix/>
          </a:blip>
          <a:srcRect b="0" l="0" r="0" t="0"/>
          <a:stretch/>
        </p:blipFill>
        <p:spPr>
          <a:xfrm>
            <a:off x="12041105" y="8667750"/>
            <a:ext cx="3035679" cy="3035300"/>
          </a:xfrm>
          <a:prstGeom prst="rect">
            <a:avLst/>
          </a:prstGeom>
          <a:noFill/>
          <a:ln>
            <a:noFill/>
          </a:ln>
        </p:spPr>
      </p:pic>
      <p:sp>
        <p:nvSpPr>
          <p:cNvPr id="614" name="Google Shape;614;g2c256d8341d_0_561"/>
          <p:cNvSpPr/>
          <p:nvPr/>
        </p:nvSpPr>
        <p:spPr>
          <a:xfrm>
            <a:off x="15381622"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2c256d8341d_0_561"/>
          <p:cNvSpPr/>
          <p:nvPr/>
        </p:nvSpPr>
        <p:spPr>
          <a:xfrm>
            <a:off x="15381622"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c256d8341d_0_561"/>
          <p:cNvSpPr/>
          <p:nvPr/>
        </p:nvSpPr>
        <p:spPr>
          <a:xfrm>
            <a:off x="15381622"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2c256d8341d_0_561"/>
          <p:cNvSpPr/>
          <p:nvPr/>
        </p:nvSpPr>
        <p:spPr>
          <a:xfrm>
            <a:off x="15381622" y="9423400"/>
            <a:ext cx="3150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Eldruin</a:t>
            </a:r>
            <a:endParaRPr b="0" i="0" sz="4800" u="none" cap="none" strike="noStrike">
              <a:solidFill>
                <a:schemeClr val="dk1"/>
              </a:solidFill>
              <a:latin typeface="Calibri"/>
              <a:ea typeface="Calibri"/>
              <a:cs typeface="Calibri"/>
              <a:sym typeface="Calibri"/>
            </a:endParaRPr>
          </a:p>
        </p:txBody>
      </p:sp>
      <p:sp>
        <p:nvSpPr>
          <p:cNvPr id="618" name="Google Shape;618;g2c256d8341d_0_561"/>
          <p:cNvSpPr/>
          <p:nvPr/>
        </p:nvSpPr>
        <p:spPr>
          <a:xfrm>
            <a:off x="15381622" y="10337800"/>
            <a:ext cx="29553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Fire Mage</a:t>
            </a:r>
            <a:endParaRPr b="0" i="0" sz="3200" u="none" cap="none" strike="noStrike">
              <a:solidFill>
                <a:schemeClr val="dk1"/>
              </a:solidFill>
              <a:latin typeface="Calibri"/>
              <a:ea typeface="Calibri"/>
              <a:cs typeface="Calibri"/>
              <a:sym typeface="Calibri"/>
            </a:endParaRPr>
          </a:p>
        </p:txBody>
      </p:sp>
      <p:sp>
        <p:nvSpPr>
          <p:cNvPr id="619" name="Google Shape;619;g2c256d8341d_0_561"/>
          <p:cNvSpPr/>
          <p:nvPr/>
        </p:nvSpPr>
        <p:spPr>
          <a:xfrm>
            <a:off x="2718140" y="8648700"/>
            <a:ext cx="5791800" cy="30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0" name="Google Shape;620;g2c256d8341d_0_561"/>
          <p:cNvPicPr preferRelativeResize="0"/>
          <p:nvPr/>
        </p:nvPicPr>
        <p:blipFill rotWithShape="1">
          <a:blip r:embed="rId10">
            <a:alphaModFix/>
          </a:blip>
          <a:srcRect b="0" l="0" r="0" t="0"/>
          <a:stretch/>
        </p:blipFill>
        <p:spPr>
          <a:xfrm>
            <a:off x="2718140" y="8667750"/>
            <a:ext cx="3035679" cy="3035300"/>
          </a:xfrm>
          <a:prstGeom prst="rect">
            <a:avLst/>
          </a:prstGeom>
          <a:noFill/>
          <a:ln>
            <a:noFill/>
          </a:ln>
        </p:spPr>
      </p:pic>
      <p:sp>
        <p:nvSpPr>
          <p:cNvPr id="621" name="Google Shape;621;g2c256d8341d_0_561"/>
          <p:cNvSpPr/>
          <p:nvPr/>
        </p:nvSpPr>
        <p:spPr>
          <a:xfrm>
            <a:off x="6058657"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c256d8341d_0_561"/>
          <p:cNvSpPr/>
          <p:nvPr/>
        </p:nvSpPr>
        <p:spPr>
          <a:xfrm>
            <a:off x="6058657"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c256d8341d_0_561"/>
          <p:cNvSpPr/>
          <p:nvPr/>
        </p:nvSpPr>
        <p:spPr>
          <a:xfrm>
            <a:off x="6058657" y="94234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c256d8341d_0_561"/>
          <p:cNvSpPr/>
          <p:nvPr/>
        </p:nvSpPr>
        <p:spPr>
          <a:xfrm>
            <a:off x="6058657" y="9423400"/>
            <a:ext cx="48138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Elementalen</a:t>
            </a:r>
            <a:endParaRPr b="0" i="0" sz="4800" u="none" cap="none" strike="noStrike">
              <a:solidFill>
                <a:schemeClr val="dk1"/>
              </a:solidFill>
              <a:latin typeface="Calibri"/>
              <a:ea typeface="Calibri"/>
              <a:cs typeface="Calibri"/>
              <a:sym typeface="Calibri"/>
            </a:endParaRPr>
          </a:p>
        </p:txBody>
      </p:sp>
      <p:sp>
        <p:nvSpPr>
          <p:cNvPr id="625" name="Google Shape;625;g2c256d8341d_0_561"/>
          <p:cNvSpPr/>
          <p:nvPr/>
        </p:nvSpPr>
        <p:spPr>
          <a:xfrm>
            <a:off x="6058657" y="10337800"/>
            <a:ext cx="28917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Guardian</a:t>
            </a:r>
            <a:endParaRPr b="0" i="0" sz="3200" u="none" cap="none" strike="noStrike">
              <a:solidFill>
                <a:schemeClr val="dk1"/>
              </a:solidFill>
              <a:latin typeface="Calibri"/>
              <a:ea typeface="Calibri"/>
              <a:cs typeface="Calibri"/>
              <a:sym typeface="Calibri"/>
            </a:endParaRPr>
          </a:p>
        </p:txBody>
      </p:sp>
      <p:sp>
        <p:nvSpPr>
          <p:cNvPr id="626" name="Google Shape;626;g2c256d8341d_0_561"/>
          <p:cNvSpPr/>
          <p:nvPr/>
        </p:nvSpPr>
        <p:spPr>
          <a:xfrm>
            <a:off x="12041105" y="3771900"/>
            <a:ext cx="5791800" cy="30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7" name="Google Shape;627;g2c256d8341d_0_561"/>
          <p:cNvPicPr preferRelativeResize="0"/>
          <p:nvPr/>
        </p:nvPicPr>
        <p:blipFill rotWithShape="1">
          <a:blip r:embed="rId11">
            <a:alphaModFix/>
          </a:blip>
          <a:srcRect b="0" l="0" r="0" t="0"/>
          <a:stretch/>
        </p:blipFill>
        <p:spPr>
          <a:xfrm>
            <a:off x="12041105" y="3790950"/>
            <a:ext cx="3035679" cy="3035300"/>
          </a:xfrm>
          <a:prstGeom prst="rect">
            <a:avLst/>
          </a:prstGeom>
          <a:noFill/>
          <a:ln>
            <a:noFill/>
          </a:ln>
        </p:spPr>
      </p:pic>
      <p:sp>
        <p:nvSpPr>
          <p:cNvPr id="628" name="Google Shape;628;g2c256d8341d_0_561"/>
          <p:cNvSpPr/>
          <p:nvPr/>
        </p:nvSpPr>
        <p:spPr>
          <a:xfrm>
            <a:off x="15381622"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c256d8341d_0_561"/>
          <p:cNvSpPr/>
          <p:nvPr/>
        </p:nvSpPr>
        <p:spPr>
          <a:xfrm>
            <a:off x="15381622"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c256d8341d_0_561"/>
          <p:cNvSpPr/>
          <p:nvPr/>
        </p:nvSpPr>
        <p:spPr>
          <a:xfrm>
            <a:off x="15381622" y="4546600"/>
            <a:ext cx="126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2c256d8341d_0_561"/>
          <p:cNvSpPr/>
          <p:nvPr/>
        </p:nvSpPr>
        <p:spPr>
          <a:xfrm>
            <a:off x="15381622" y="4546600"/>
            <a:ext cx="33024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Lunaria</a:t>
            </a:r>
            <a:endParaRPr b="0" i="0" sz="4800" u="none" cap="none" strike="noStrike">
              <a:solidFill>
                <a:schemeClr val="dk1"/>
              </a:solidFill>
              <a:latin typeface="Calibri"/>
              <a:ea typeface="Calibri"/>
              <a:cs typeface="Calibri"/>
              <a:sym typeface="Calibri"/>
            </a:endParaRPr>
          </a:p>
        </p:txBody>
      </p:sp>
      <p:sp>
        <p:nvSpPr>
          <p:cNvPr id="632" name="Google Shape;632;g2c256d8341d_0_561"/>
          <p:cNvSpPr/>
          <p:nvPr/>
        </p:nvSpPr>
        <p:spPr>
          <a:xfrm>
            <a:off x="15381622" y="5461000"/>
            <a:ext cx="39969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Moon Priestess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637" name="Shape 637"/>
        <p:cNvGrpSpPr/>
        <p:nvPr/>
      </p:nvGrpSpPr>
      <p:grpSpPr>
        <a:xfrm>
          <a:off x="0" y="0"/>
          <a:ext cx="0" cy="0"/>
          <a:chOff x="0" y="0"/>
          <a:chExt cx="0" cy="0"/>
        </a:xfrm>
      </p:grpSpPr>
      <p:pic>
        <p:nvPicPr>
          <p:cNvPr descr=" " id="638" name="Google Shape;638;g2c256d8341d_0_600"/>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639" name="Google Shape;639;g2c256d8341d_0_600"/>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640" name="Google Shape;640;g2c256d8341d_0_600"/>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641" name="Google Shape;641;g2c256d8341d_0_60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2" name="Google Shape;642;g2c256d8341d_0_600"/>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643" name="Google Shape;643;g2c256d8341d_0_600"/>
          <p:cNvSpPr/>
          <p:nvPr/>
        </p:nvSpPr>
        <p:spPr>
          <a:xfrm>
            <a:off x="787498" y="3759200"/>
            <a:ext cx="22812000" cy="85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4" name="Google Shape;644;g2c256d8341d_0_600"/>
          <p:cNvPicPr preferRelativeResize="0"/>
          <p:nvPr/>
        </p:nvPicPr>
        <p:blipFill rotWithShape="1">
          <a:blip r:embed="rId7">
            <a:alphaModFix/>
          </a:blip>
          <a:srcRect b="0" l="0" r="0" t="0"/>
          <a:stretch/>
        </p:blipFill>
        <p:spPr>
          <a:xfrm>
            <a:off x="10173972" y="3759200"/>
            <a:ext cx="5131441" cy="1549400"/>
          </a:xfrm>
          <a:prstGeom prst="rect">
            <a:avLst/>
          </a:prstGeom>
          <a:noFill/>
          <a:ln>
            <a:noFill/>
          </a:ln>
        </p:spPr>
      </p:pic>
      <p:sp>
        <p:nvSpPr>
          <p:cNvPr id="645" name="Google Shape;645;g2c256d8341d_0_600"/>
          <p:cNvSpPr/>
          <p:nvPr/>
        </p:nvSpPr>
        <p:spPr>
          <a:xfrm>
            <a:off x="10732841" y="36893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c256d8341d_0_600"/>
          <p:cNvSpPr/>
          <p:nvPr/>
        </p:nvSpPr>
        <p:spPr>
          <a:xfrm>
            <a:off x="11444130" y="38417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Chloe Ng</a:t>
            </a:r>
            <a:endParaRPr b="0" i="0" sz="3600" u="none" cap="none" strike="noStrike">
              <a:solidFill>
                <a:schemeClr val="dk1"/>
              </a:solidFill>
              <a:latin typeface="Calibri"/>
              <a:ea typeface="Calibri"/>
              <a:cs typeface="Calibri"/>
              <a:sym typeface="Calibri"/>
            </a:endParaRPr>
          </a:p>
        </p:txBody>
      </p:sp>
      <p:sp>
        <p:nvSpPr>
          <p:cNvPr id="647" name="Google Shape;647;g2c256d8341d_0_600"/>
          <p:cNvSpPr/>
          <p:nvPr/>
        </p:nvSpPr>
        <p:spPr>
          <a:xfrm>
            <a:off x="11444130" y="46164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Mage</a:t>
            </a:r>
            <a:endParaRPr b="0" i="0" sz="3200" u="none" cap="none" strike="noStrike">
              <a:solidFill>
                <a:schemeClr val="dk1"/>
              </a:solidFill>
              <a:latin typeface="Calibri"/>
              <a:ea typeface="Calibri"/>
              <a:cs typeface="Calibri"/>
              <a:sym typeface="Calibri"/>
            </a:endParaRPr>
          </a:p>
        </p:txBody>
      </p:sp>
      <p:pic>
        <p:nvPicPr>
          <p:cNvPr descr=" " id="648" name="Google Shape;648;g2c256d8341d_0_600"/>
          <p:cNvPicPr preferRelativeResize="0"/>
          <p:nvPr/>
        </p:nvPicPr>
        <p:blipFill rotWithShape="1">
          <a:blip r:embed="rId8">
            <a:alphaModFix/>
          </a:blip>
          <a:srcRect b="0" l="0" r="0" t="0"/>
          <a:stretch/>
        </p:blipFill>
        <p:spPr>
          <a:xfrm>
            <a:off x="10173972" y="3975100"/>
            <a:ext cx="1117740" cy="1117600"/>
          </a:xfrm>
          <a:prstGeom prst="rect">
            <a:avLst/>
          </a:prstGeom>
          <a:noFill/>
          <a:ln>
            <a:noFill/>
          </a:ln>
        </p:spPr>
      </p:pic>
      <p:pic>
        <p:nvPicPr>
          <p:cNvPr descr=" " id="649" name="Google Shape;649;g2c256d8341d_0_600"/>
          <p:cNvPicPr preferRelativeResize="0"/>
          <p:nvPr/>
        </p:nvPicPr>
        <p:blipFill rotWithShape="1">
          <a:blip r:embed="rId7">
            <a:alphaModFix/>
          </a:blip>
          <a:srcRect b="0" l="0" r="0" t="0"/>
          <a:stretch/>
        </p:blipFill>
        <p:spPr>
          <a:xfrm>
            <a:off x="787498" y="6121400"/>
            <a:ext cx="5131441" cy="1549400"/>
          </a:xfrm>
          <a:prstGeom prst="rect">
            <a:avLst/>
          </a:prstGeom>
          <a:noFill/>
          <a:ln>
            <a:noFill/>
          </a:ln>
        </p:spPr>
      </p:pic>
      <p:sp>
        <p:nvSpPr>
          <p:cNvPr id="650" name="Google Shape;650;g2c256d8341d_0_600"/>
          <p:cNvSpPr/>
          <p:nvPr/>
        </p:nvSpPr>
        <p:spPr>
          <a:xfrm>
            <a:off x="1346368" y="60515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2c256d8341d_0_600"/>
          <p:cNvSpPr/>
          <p:nvPr/>
        </p:nvSpPr>
        <p:spPr>
          <a:xfrm>
            <a:off x="2057657" y="62039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Valtorin</a:t>
            </a:r>
            <a:endParaRPr b="0" i="0" sz="3600" u="none" cap="none" strike="noStrike">
              <a:solidFill>
                <a:schemeClr val="dk1"/>
              </a:solidFill>
              <a:latin typeface="Calibri"/>
              <a:ea typeface="Calibri"/>
              <a:cs typeface="Calibri"/>
              <a:sym typeface="Calibri"/>
            </a:endParaRPr>
          </a:p>
        </p:txBody>
      </p:sp>
      <p:sp>
        <p:nvSpPr>
          <p:cNvPr id="652" name="Google Shape;652;g2c256d8341d_0_600"/>
          <p:cNvSpPr/>
          <p:nvPr/>
        </p:nvSpPr>
        <p:spPr>
          <a:xfrm>
            <a:off x="2057657" y="69786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Assassin</a:t>
            </a:r>
            <a:endParaRPr b="0" i="0" sz="3200" u="none" cap="none" strike="noStrike">
              <a:solidFill>
                <a:schemeClr val="dk1"/>
              </a:solidFill>
              <a:latin typeface="Calibri"/>
              <a:ea typeface="Calibri"/>
              <a:cs typeface="Calibri"/>
              <a:sym typeface="Calibri"/>
            </a:endParaRPr>
          </a:p>
        </p:txBody>
      </p:sp>
      <p:pic>
        <p:nvPicPr>
          <p:cNvPr descr=" " id="653" name="Google Shape;653;g2c256d8341d_0_600"/>
          <p:cNvPicPr preferRelativeResize="0"/>
          <p:nvPr/>
        </p:nvPicPr>
        <p:blipFill rotWithShape="1">
          <a:blip r:embed="rId9">
            <a:alphaModFix/>
          </a:blip>
          <a:srcRect b="0" l="0" r="0" t="0"/>
          <a:stretch/>
        </p:blipFill>
        <p:spPr>
          <a:xfrm>
            <a:off x="787498" y="6337300"/>
            <a:ext cx="1117740" cy="1117600"/>
          </a:xfrm>
          <a:prstGeom prst="rect">
            <a:avLst/>
          </a:prstGeom>
          <a:noFill/>
          <a:ln>
            <a:noFill/>
          </a:ln>
        </p:spPr>
      </p:pic>
      <p:pic>
        <p:nvPicPr>
          <p:cNvPr descr=" " id="654" name="Google Shape;654;g2c256d8341d_0_600"/>
          <p:cNvPicPr preferRelativeResize="0"/>
          <p:nvPr/>
        </p:nvPicPr>
        <p:blipFill rotWithShape="1">
          <a:blip r:embed="rId7">
            <a:alphaModFix/>
          </a:blip>
          <a:srcRect b="0" l="0" r="0" t="0"/>
          <a:stretch/>
        </p:blipFill>
        <p:spPr>
          <a:xfrm>
            <a:off x="787498" y="8483600"/>
            <a:ext cx="5131441" cy="1549400"/>
          </a:xfrm>
          <a:prstGeom prst="rect">
            <a:avLst/>
          </a:prstGeom>
          <a:noFill/>
          <a:ln>
            <a:noFill/>
          </a:ln>
        </p:spPr>
      </p:pic>
      <p:sp>
        <p:nvSpPr>
          <p:cNvPr id="655" name="Google Shape;655;g2c256d8341d_0_600"/>
          <p:cNvSpPr/>
          <p:nvPr/>
        </p:nvSpPr>
        <p:spPr>
          <a:xfrm>
            <a:off x="1346368" y="84137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c256d8341d_0_600"/>
          <p:cNvSpPr/>
          <p:nvPr/>
        </p:nvSpPr>
        <p:spPr>
          <a:xfrm>
            <a:off x="2057657" y="85661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Lyrisa</a:t>
            </a:r>
            <a:endParaRPr b="0" i="0" sz="3600" u="none" cap="none" strike="noStrike">
              <a:solidFill>
                <a:schemeClr val="dk1"/>
              </a:solidFill>
              <a:latin typeface="Calibri"/>
              <a:ea typeface="Calibri"/>
              <a:cs typeface="Calibri"/>
              <a:sym typeface="Calibri"/>
            </a:endParaRPr>
          </a:p>
        </p:txBody>
      </p:sp>
      <p:sp>
        <p:nvSpPr>
          <p:cNvPr id="657" name="Google Shape;657;g2c256d8341d_0_600"/>
          <p:cNvSpPr/>
          <p:nvPr/>
        </p:nvSpPr>
        <p:spPr>
          <a:xfrm>
            <a:off x="2057657" y="93408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Dreamer</a:t>
            </a:r>
            <a:endParaRPr b="0" i="0" sz="3200" u="none" cap="none" strike="noStrike">
              <a:solidFill>
                <a:schemeClr val="dk1"/>
              </a:solidFill>
              <a:latin typeface="Calibri"/>
              <a:ea typeface="Calibri"/>
              <a:cs typeface="Calibri"/>
              <a:sym typeface="Calibri"/>
            </a:endParaRPr>
          </a:p>
        </p:txBody>
      </p:sp>
      <p:pic>
        <p:nvPicPr>
          <p:cNvPr descr=" " id="658" name="Google Shape;658;g2c256d8341d_0_600"/>
          <p:cNvPicPr preferRelativeResize="0"/>
          <p:nvPr/>
        </p:nvPicPr>
        <p:blipFill rotWithShape="1">
          <a:blip r:embed="rId10">
            <a:alphaModFix/>
          </a:blip>
          <a:srcRect b="0" l="0" r="0" t="0"/>
          <a:stretch/>
        </p:blipFill>
        <p:spPr>
          <a:xfrm>
            <a:off x="787498" y="8699500"/>
            <a:ext cx="1117740" cy="1117600"/>
          </a:xfrm>
          <a:prstGeom prst="rect">
            <a:avLst/>
          </a:prstGeom>
          <a:noFill/>
          <a:ln>
            <a:noFill/>
          </a:ln>
        </p:spPr>
      </p:pic>
      <p:pic>
        <p:nvPicPr>
          <p:cNvPr descr=" " id="659" name="Google Shape;659;g2c256d8341d_0_600"/>
          <p:cNvPicPr preferRelativeResize="0"/>
          <p:nvPr/>
        </p:nvPicPr>
        <p:blipFill rotWithShape="1">
          <a:blip r:embed="rId7">
            <a:alphaModFix/>
          </a:blip>
          <a:srcRect b="0" l="0" r="0" t="0"/>
          <a:stretch/>
        </p:blipFill>
        <p:spPr>
          <a:xfrm>
            <a:off x="6681035" y="8483600"/>
            <a:ext cx="5131441" cy="1549400"/>
          </a:xfrm>
          <a:prstGeom prst="rect">
            <a:avLst/>
          </a:prstGeom>
          <a:noFill/>
          <a:ln>
            <a:noFill/>
          </a:ln>
        </p:spPr>
      </p:pic>
      <p:sp>
        <p:nvSpPr>
          <p:cNvPr id="660" name="Google Shape;660;g2c256d8341d_0_600"/>
          <p:cNvSpPr/>
          <p:nvPr/>
        </p:nvSpPr>
        <p:spPr>
          <a:xfrm>
            <a:off x="7239905" y="84137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c256d8341d_0_600"/>
          <p:cNvSpPr/>
          <p:nvPr/>
        </p:nvSpPr>
        <p:spPr>
          <a:xfrm>
            <a:off x="7951194" y="85661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Lucian</a:t>
            </a:r>
            <a:endParaRPr b="0" i="0" sz="3600" u="none" cap="none" strike="noStrike">
              <a:solidFill>
                <a:schemeClr val="dk1"/>
              </a:solidFill>
              <a:latin typeface="Calibri"/>
              <a:ea typeface="Calibri"/>
              <a:cs typeface="Calibri"/>
              <a:sym typeface="Calibri"/>
            </a:endParaRPr>
          </a:p>
        </p:txBody>
      </p:sp>
      <p:sp>
        <p:nvSpPr>
          <p:cNvPr id="662" name="Google Shape;662;g2c256d8341d_0_600"/>
          <p:cNvSpPr/>
          <p:nvPr/>
        </p:nvSpPr>
        <p:spPr>
          <a:xfrm>
            <a:off x="7951194" y="93408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Conjurer</a:t>
            </a:r>
            <a:endParaRPr b="0" i="0" sz="3200" u="none" cap="none" strike="noStrike">
              <a:solidFill>
                <a:schemeClr val="dk1"/>
              </a:solidFill>
              <a:latin typeface="Calibri"/>
              <a:ea typeface="Calibri"/>
              <a:cs typeface="Calibri"/>
              <a:sym typeface="Calibri"/>
            </a:endParaRPr>
          </a:p>
        </p:txBody>
      </p:sp>
      <p:pic>
        <p:nvPicPr>
          <p:cNvPr descr=" " id="663" name="Google Shape;663;g2c256d8341d_0_600"/>
          <p:cNvPicPr preferRelativeResize="0"/>
          <p:nvPr/>
        </p:nvPicPr>
        <p:blipFill rotWithShape="1">
          <a:blip r:embed="rId11">
            <a:alphaModFix/>
          </a:blip>
          <a:srcRect b="0" l="0" r="0" t="0"/>
          <a:stretch/>
        </p:blipFill>
        <p:spPr>
          <a:xfrm>
            <a:off x="6681035" y="8699500"/>
            <a:ext cx="1117740" cy="1117600"/>
          </a:xfrm>
          <a:prstGeom prst="rect">
            <a:avLst/>
          </a:prstGeom>
          <a:noFill/>
          <a:ln>
            <a:noFill/>
          </a:ln>
        </p:spPr>
      </p:pic>
      <p:pic>
        <p:nvPicPr>
          <p:cNvPr descr=" " id="664" name="Google Shape;664;g2c256d8341d_0_600"/>
          <p:cNvPicPr preferRelativeResize="0"/>
          <p:nvPr/>
        </p:nvPicPr>
        <p:blipFill rotWithShape="1">
          <a:blip r:embed="rId7">
            <a:alphaModFix/>
          </a:blip>
          <a:srcRect b="0" l="0" r="0" t="0"/>
          <a:stretch/>
        </p:blipFill>
        <p:spPr>
          <a:xfrm>
            <a:off x="6681035" y="10845800"/>
            <a:ext cx="5131441" cy="1549400"/>
          </a:xfrm>
          <a:prstGeom prst="rect">
            <a:avLst/>
          </a:prstGeom>
          <a:noFill/>
          <a:ln>
            <a:noFill/>
          </a:ln>
        </p:spPr>
      </p:pic>
      <p:sp>
        <p:nvSpPr>
          <p:cNvPr id="665" name="Google Shape;665;g2c256d8341d_0_600"/>
          <p:cNvSpPr/>
          <p:nvPr/>
        </p:nvSpPr>
        <p:spPr>
          <a:xfrm>
            <a:off x="7239905" y="107759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2c256d8341d_0_600"/>
          <p:cNvSpPr/>
          <p:nvPr/>
        </p:nvSpPr>
        <p:spPr>
          <a:xfrm>
            <a:off x="7951194" y="109283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Cedric</a:t>
            </a:r>
            <a:endParaRPr b="0" i="0" sz="3600" u="none" cap="none" strike="noStrike">
              <a:solidFill>
                <a:schemeClr val="dk1"/>
              </a:solidFill>
              <a:latin typeface="Calibri"/>
              <a:ea typeface="Calibri"/>
              <a:cs typeface="Calibri"/>
              <a:sym typeface="Calibri"/>
            </a:endParaRPr>
          </a:p>
        </p:txBody>
      </p:sp>
      <p:sp>
        <p:nvSpPr>
          <p:cNvPr id="667" name="Google Shape;667;g2c256d8341d_0_600"/>
          <p:cNvSpPr/>
          <p:nvPr/>
        </p:nvSpPr>
        <p:spPr>
          <a:xfrm>
            <a:off x="7951194" y="117030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Timekeeper</a:t>
            </a:r>
            <a:endParaRPr b="0" i="0" sz="3200" u="none" cap="none" strike="noStrike">
              <a:solidFill>
                <a:schemeClr val="dk1"/>
              </a:solidFill>
              <a:latin typeface="Calibri"/>
              <a:ea typeface="Calibri"/>
              <a:cs typeface="Calibri"/>
              <a:sym typeface="Calibri"/>
            </a:endParaRPr>
          </a:p>
        </p:txBody>
      </p:sp>
      <p:pic>
        <p:nvPicPr>
          <p:cNvPr descr=" " id="668" name="Google Shape;668;g2c256d8341d_0_600"/>
          <p:cNvPicPr preferRelativeResize="0"/>
          <p:nvPr/>
        </p:nvPicPr>
        <p:blipFill rotWithShape="1">
          <a:blip r:embed="rId12">
            <a:alphaModFix/>
          </a:blip>
          <a:srcRect b="0" l="0" r="0" t="0"/>
          <a:stretch/>
        </p:blipFill>
        <p:spPr>
          <a:xfrm>
            <a:off x="6681035" y="11061700"/>
            <a:ext cx="1117740" cy="1117600"/>
          </a:xfrm>
          <a:prstGeom prst="rect">
            <a:avLst/>
          </a:prstGeom>
          <a:noFill/>
          <a:ln>
            <a:noFill/>
          </a:ln>
        </p:spPr>
      </p:pic>
      <p:pic>
        <p:nvPicPr>
          <p:cNvPr descr=" " id="669" name="Google Shape;669;g2c256d8341d_0_600"/>
          <p:cNvPicPr preferRelativeResize="0"/>
          <p:nvPr/>
        </p:nvPicPr>
        <p:blipFill rotWithShape="1">
          <a:blip r:embed="rId7">
            <a:alphaModFix/>
          </a:blip>
          <a:srcRect b="0" l="0" r="0" t="0"/>
          <a:stretch/>
        </p:blipFill>
        <p:spPr>
          <a:xfrm>
            <a:off x="12574572" y="8483600"/>
            <a:ext cx="5131441" cy="1549400"/>
          </a:xfrm>
          <a:prstGeom prst="rect">
            <a:avLst/>
          </a:prstGeom>
          <a:noFill/>
          <a:ln>
            <a:noFill/>
          </a:ln>
        </p:spPr>
      </p:pic>
      <p:sp>
        <p:nvSpPr>
          <p:cNvPr id="670" name="Google Shape;670;g2c256d8341d_0_600"/>
          <p:cNvSpPr/>
          <p:nvPr/>
        </p:nvSpPr>
        <p:spPr>
          <a:xfrm>
            <a:off x="13133441" y="84137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c256d8341d_0_600"/>
          <p:cNvSpPr/>
          <p:nvPr/>
        </p:nvSpPr>
        <p:spPr>
          <a:xfrm>
            <a:off x="13844730" y="85661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Elvina</a:t>
            </a:r>
            <a:endParaRPr b="0" i="0" sz="3600" u="none" cap="none" strike="noStrike">
              <a:solidFill>
                <a:schemeClr val="dk1"/>
              </a:solidFill>
              <a:latin typeface="Calibri"/>
              <a:ea typeface="Calibri"/>
              <a:cs typeface="Calibri"/>
              <a:sym typeface="Calibri"/>
            </a:endParaRPr>
          </a:p>
        </p:txBody>
      </p:sp>
      <p:sp>
        <p:nvSpPr>
          <p:cNvPr id="672" name="Google Shape;672;g2c256d8341d_0_600"/>
          <p:cNvSpPr/>
          <p:nvPr/>
        </p:nvSpPr>
        <p:spPr>
          <a:xfrm>
            <a:off x="13844730" y="93408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Oracle</a:t>
            </a:r>
            <a:endParaRPr b="0" i="0" sz="3200" u="none" cap="none" strike="noStrike">
              <a:solidFill>
                <a:schemeClr val="dk1"/>
              </a:solidFill>
              <a:latin typeface="Calibri"/>
              <a:ea typeface="Calibri"/>
              <a:cs typeface="Calibri"/>
              <a:sym typeface="Calibri"/>
            </a:endParaRPr>
          </a:p>
        </p:txBody>
      </p:sp>
      <p:pic>
        <p:nvPicPr>
          <p:cNvPr descr=" " id="673" name="Google Shape;673;g2c256d8341d_0_600"/>
          <p:cNvPicPr preferRelativeResize="0"/>
          <p:nvPr/>
        </p:nvPicPr>
        <p:blipFill rotWithShape="1">
          <a:blip r:embed="rId13">
            <a:alphaModFix/>
          </a:blip>
          <a:srcRect b="0" l="0" r="0" t="0"/>
          <a:stretch/>
        </p:blipFill>
        <p:spPr>
          <a:xfrm>
            <a:off x="12574572" y="8699500"/>
            <a:ext cx="1117740" cy="1117600"/>
          </a:xfrm>
          <a:prstGeom prst="rect">
            <a:avLst/>
          </a:prstGeom>
          <a:noFill/>
          <a:ln>
            <a:noFill/>
          </a:ln>
        </p:spPr>
      </p:pic>
      <p:pic>
        <p:nvPicPr>
          <p:cNvPr descr=" " id="674" name="Google Shape;674;g2c256d8341d_0_600"/>
          <p:cNvPicPr preferRelativeResize="0"/>
          <p:nvPr/>
        </p:nvPicPr>
        <p:blipFill rotWithShape="1">
          <a:blip r:embed="rId7">
            <a:alphaModFix/>
          </a:blip>
          <a:srcRect b="0" l="0" r="0" t="0"/>
          <a:stretch/>
        </p:blipFill>
        <p:spPr>
          <a:xfrm>
            <a:off x="12574572" y="10845800"/>
            <a:ext cx="5131441" cy="1549400"/>
          </a:xfrm>
          <a:prstGeom prst="rect">
            <a:avLst/>
          </a:prstGeom>
          <a:noFill/>
          <a:ln>
            <a:noFill/>
          </a:ln>
        </p:spPr>
      </p:pic>
      <p:sp>
        <p:nvSpPr>
          <p:cNvPr id="675" name="Google Shape;675;g2c256d8341d_0_600"/>
          <p:cNvSpPr/>
          <p:nvPr/>
        </p:nvSpPr>
        <p:spPr>
          <a:xfrm>
            <a:off x="13133441" y="107759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c256d8341d_0_600"/>
          <p:cNvSpPr/>
          <p:nvPr/>
        </p:nvSpPr>
        <p:spPr>
          <a:xfrm>
            <a:off x="13844730" y="109283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Seraphina</a:t>
            </a:r>
            <a:endParaRPr b="0" i="0" sz="3600" u="none" cap="none" strike="noStrike">
              <a:solidFill>
                <a:schemeClr val="dk1"/>
              </a:solidFill>
              <a:latin typeface="Calibri"/>
              <a:ea typeface="Calibri"/>
              <a:cs typeface="Calibri"/>
              <a:sym typeface="Calibri"/>
            </a:endParaRPr>
          </a:p>
        </p:txBody>
      </p:sp>
      <p:sp>
        <p:nvSpPr>
          <p:cNvPr id="677" name="Google Shape;677;g2c256d8341d_0_600"/>
          <p:cNvSpPr/>
          <p:nvPr/>
        </p:nvSpPr>
        <p:spPr>
          <a:xfrm>
            <a:off x="13844730" y="117030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Lightbringer</a:t>
            </a:r>
            <a:endParaRPr b="0" i="0" sz="3200" u="none" cap="none" strike="noStrike">
              <a:solidFill>
                <a:schemeClr val="dk1"/>
              </a:solidFill>
              <a:latin typeface="Calibri"/>
              <a:ea typeface="Calibri"/>
              <a:cs typeface="Calibri"/>
              <a:sym typeface="Calibri"/>
            </a:endParaRPr>
          </a:p>
        </p:txBody>
      </p:sp>
      <p:pic>
        <p:nvPicPr>
          <p:cNvPr descr=" " id="678" name="Google Shape;678;g2c256d8341d_0_600"/>
          <p:cNvPicPr preferRelativeResize="0"/>
          <p:nvPr/>
        </p:nvPicPr>
        <p:blipFill rotWithShape="1">
          <a:blip r:embed="rId14">
            <a:alphaModFix/>
          </a:blip>
          <a:srcRect b="0" l="0" r="0" t="0"/>
          <a:stretch/>
        </p:blipFill>
        <p:spPr>
          <a:xfrm>
            <a:off x="12574572" y="11061700"/>
            <a:ext cx="1117740" cy="1117600"/>
          </a:xfrm>
          <a:prstGeom prst="rect">
            <a:avLst/>
          </a:prstGeom>
          <a:noFill/>
          <a:ln>
            <a:noFill/>
          </a:ln>
        </p:spPr>
      </p:pic>
      <p:pic>
        <p:nvPicPr>
          <p:cNvPr descr=" " id="679" name="Google Shape;679;g2c256d8341d_0_600"/>
          <p:cNvPicPr preferRelativeResize="0"/>
          <p:nvPr/>
        </p:nvPicPr>
        <p:blipFill rotWithShape="1">
          <a:blip r:embed="rId7">
            <a:alphaModFix/>
          </a:blip>
          <a:srcRect b="0" l="0" r="0" t="0"/>
          <a:stretch/>
        </p:blipFill>
        <p:spPr>
          <a:xfrm>
            <a:off x="18468108" y="8483600"/>
            <a:ext cx="5131441" cy="1549400"/>
          </a:xfrm>
          <a:prstGeom prst="rect">
            <a:avLst/>
          </a:prstGeom>
          <a:noFill/>
          <a:ln>
            <a:noFill/>
          </a:ln>
        </p:spPr>
      </p:pic>
      <p:sp>
        <p:nvSpPr>
          <p:cNvPr id="680" name="Google Shape;680;g2c256d8341d_0_600"/>
          <p:cNvSpPr/>
          <p:nvPr/>
        </p:nvSpPr>
        <p:spPr>
          <a:xfrm>
            <a:off x="19026978" y="84137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c256d8341d_0_600"/>
          <p:cNvSpPr/>
          <p:nvPr/>
        </p:nvSpPr>
        <p:spPr>
          <a:xfrm>
            <a:off x="19738267" y="85661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Kaelen</a:t>
            </a:r>
            <a:endParaRPr b="0" i="0" sz="3600" u="none" cap="none" strike="noStrike">
              <a:solidFill>
                <a:schemeClr val="dk1"/>
              </a:solidFill>
              <a:latin typeface="Calibri"/>
              <a:ea typeface="Calibri"/>
              <a:cs typeface="Calibri"/>
              <a:sym typeface="Calibri"/>
            </a:endParaRPr>
          </a:p>
        </p:txBody>
      </p:sp>
      <p:sp>
        <p:nvSpPr>
          <p:cNvPr id="682" name="Google Shape;682;g2c256d8341d_0_600"/>
          <p:cNvSpPr/>
          <p:nvPr/>
        </p:nvSpPr>
        <p:spPr>
          <a:xfrm>
            <a:off x="19738267" y="93408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Sentinel</a:t>
            </a:r>
            <a:endParaRPr b="0" i="0" sz="3200" u="none" cap="none" strike="noStrike">
              <a:solidFill>
                <a:schemeClr val="dk1"/>
              </a:solidFill>
              <a:latin typeface="Calibri"/>
              <a:ea typeface="Calibri"/>
              <a:cs typeface="Calibri"/>
              <a:sym typeface="Calibri"/>
            </a:endParaRPr>
          </a:p>
        </p:txBody>
      </p:sp>
      <p:pic>
        <p:nvPicPr>
          <p:cNvPr descr=" " id="683" name="Google Shape;683;g2c256d8341d_0_600"/>
          <p:cNvPicPr preferRelativeResize="0"/>
          <p:nvPr/>
        </p:nvPicPr>
        <p:blipFill rotWithShape="1">
          <a:blip r:embed="rId15">
            <a:alphaModFix/>
          </a:blip>
          <a:srcRect b="0" l="0" r="0" t="0"/>
          <a:stretch/>
        </p:blipFill>
        <p:spPr>
          <a:xfrm>
            <a:off x="18468108" y="8699500"/>
            <a:ext cx="1117740" cy="1117600"/>
          </a:xfrm>
          <a:prstGeom prst="rect">
            <a:avLst/>
          </a:prstGeom>
          <a:noFill/>
          <a:ln>
            <a:noFill/>
          </a:ln>
        </p:spPr>
      </p:pic>
      <p:pic>
        <p:nvPicPr>
          <p:cNvPr descr=" " id="684" name="Google Shape;684;g2c256d8341d_0_600"/>
          <p:cNvPicPr preferRelativeResize="0"/>
          <p:nvPr/>
        </p:nvPicPr>
        <p:blipFill rotWithShape="1">
          <a:blip r:embed="rId7">
            <a:alphaModFix/>
          </a:blip>
          <a:srcRect b="0" l="0" r="0" t="0"/>
          <a:stretch/>
        </p:blipFill>
        <p:spPr>
          <a:xfrm>
            <a:off x="6681035" y="6121400"/>
            <a:ext cx="5131441" cy="1549400"/>
          </a:xfrm>
          <a:prstGeom prst="rect">
            <a:avLst/>
          </a:prstGeom>
          <a:noFill/>
          <a:ln>
            <a:noFill/>
          </a:ln>
        </p:spPr>
      </p:pic>
      <p:sp>
        <p:nvSpPr>
          <p:cNvPr id="685" name="Google Shape;685;g2c256d8341d_0_600"/>
          <p:cNvSpPr/>
          <p:nvPr/>
        </p:nvSpPr>
        <p:spPr>
          <a:xfrm>
            <a:off x="7239905" y="60515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c256d8341d_0_600"/>
          <p:cNvSpPr/>
          <p:nvPr/>
        </p:nvSpPr>
        <p:spPr>
          <a:xfrm>
            <a:off x="7951194" y="62039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Aurielle</a:t>
            </a:r>
            <a:endParaRPr b="0" i="0" sz="3600" u="none" cap="none" strike="noStrike">
              <a:solidFill>
                <a:schemeClr val="dk1"/>
              </a:solidFill>
              <a:latin typeface="Calibri"/>
              <a:ea typeface="Calibri"/>
              <a:cs typeface="Calibri"/>
              <a:sym typeface="Calibri"/>
            </a:endParaRPr>
          </a:p>
        </p:txBody>
      </p:sp>
      <p:sp>
        <p:nvSpPr>
          <p:cNvPr id="687" name="Google Shape;687;g2c256d8341d_0_600"/>
          <p:cNvSpPr/>
          <p:nvPr/>
        </p:nvSpPr>
        <p:spPr>
          <a:xfrm>
            <a:off x="7951194" y="69786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Priestess</a:t>
            </a:r>
            <a:endParaRPr b="0" i="0" sz="3200" u="none" cap="none" strike="noStrike">
              <a:solidFill>
                <a:schemeClr val="dk1"/>
              </a:solidFill>
              <a:latin typeface="Calibri"/>
              <a:ea typeface="Calibri"/>
              <a:cs typeface="Calibri"/>
              <a:sym typeface="Calibri"/>
            </a:endParaRPr>
          </a:p>
        </p:txBody>
      </p:sp>
      <p:pic>
        <p:nvPicPr>
          <p:cNvPr descr=" " id="688" name="Google Shape;688;g2c256d8341d_0_600"/>
          <p:cNvPicPr preferRelativeResize="0"/>
          <p:nvPr/>
        </p:nvPicPr>
        <p:blipFill rotWithShape="1">
          <a:blip r:embed="rId16">
            <a:alphaModFix/>
          </a:blip>
          <a:srcRect b="0" l="0" r="0" t="0"/>
          <a:stretch/>
        </p:blipFill>
        <p:spPr>
          <a:xfrm>
            <a:off x="6681035" y="6337300"/>
            <a:ext cx="1117740" cy="1117600"/>
          </a:xfrm>
          <a:prstGeom prst="rect">
            <a:avLst/>
          </a:prstGeom>
          <a:noFill/>
          <a:ln>
            <a:noFill/>
          </a:ln>
        </p:spPr>
      </p:pic>
      <p:pic>
        <p:nvPicPr>
          <p:cNvPr descr=" " id="689" name="Google Shape;689;g2c256d8341d_0_600"/>
          <p:cNvPicPr preferRelativeResize="0"/>
          <p:nvPr/>
        </p:nvPicPr>
        <p:blipFill rotWithShape="1">
          <a:blip r:embed="rId7">
            <a:alphaModFix/>
          </a:blip>
          <a:srcRect b="0" l="0" r="0" t="0"/>
          <a:stretch/>
        </p:blipFill>
        <p:spPr>
          <a:xfrm>
            <a:off x="18468108" y="6121400"/>
            <a:ext cx="5131441" cy="1549400"/>
          </a:xfrm>
          <a:prstGeom prst="rect">
            <a:avLst/>
          </a:prstGeom>
          <a:noFill/>
          <a:ln>
            <a:noFill/>
          </a:ln>
        </p:spPr>
      </p:pic>
      <p:sp>
        <p:nvSpPr>
          <p:cNvPr id="690" name="Google Shape;690;g2c256d8341d_0_600"/>
          <p:cNvSpPr/>
          <p:nvPr/>
        </p:nvSpPr>
        <p:spPr>
          <a:xfrm>
            <a:off x="19026978" y="60515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c256d8341d_0_600"/>
          <p:cNvSpPr/>
          <p:nvPr/>
        </p:nvSpPr>
        <p:spPr>
          <a:xfrm>
            <a:off x="19738267" y="62039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Dariana</a:t>
            </a:r>
            <a:endParaRPr b="0" i="0" sz="3600" u="none" cap="none" strike="noStrike">
              <a:solidFill>
                <a:schemeClr val="dk1"/>
              </a:solidFill>
              <a:latin typeface="Calibri"/>
              <a:ea typeface="Calibri"/>
              <a:cs typeface="Calibri"/>
              <a:sym typeface="Calibri"/>
            </a:endParaRPr>
          </a:p>
        </p:txBody>
      </p:sp>
      <p:sp>
        <p:nvSpPr>
          <p:cNvPr id="692" name="Google Shape;692;g2c256d8341d_0_600"/>
          <p:cNvSpPr/>
          <p:nvPr/>
        </p:nvSpPr>
        <p:spPr>
          <a:xfrm>
            <a:off x="19738267" y="69786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Shaman</a:t>
            </a:r>
            <a:endParaRPr b="0" i="0" sz="3200" u="none" cap="none" strike="noStrike">
              <a:solidFill>
                <a:schemeClr val="dk1"/>
              </a:solidFill>
              <a:latin typeface="Calibri"/>
              <a:ea typeface="Calibri"/>
              <a:cs typeface="Calibri"/>
              <a:sym typeface="Calibri"/>
            </a:endParaRPr>
          </a:p>
        </p:txBody>
      </p:sp>
      <p:pic>
        <p:nvPicPr>
          <p:cNvPr descr=" " id="693" name="Google Shape;693;g2c256d8341d_0_600"/>
          <p:cNvPicPr preferRelativeResize="0"/>
          <p:nvPr/>
        </p:nvPicPr>
        <p:blipFill rotWithShape="1">
          <a:blip r:embed="rId17">
            <a:alphaModFix/>
          </a:blip>
          <a:srcRect b="0" l="0" r="0" t="0"/>
          <a:stretch/>
        </p:blipFill>
        <p:spPr>
          <a:xfrm>
            <a:off x="18468108" y="6337300"/>
            <a:ext cx="1117740" cy="1117600"/>
          </a:xfrm>
          <a:prstGeom prst="rect">
            <a:avLst/>
          </a:prstGeom>
          <a:noFill/>
          <a:ln>
            <a:noFill/>
          </a:ln>
        </p:spPr>
      </p:pic>
      <p:pic>
        <p:nvPicPr>
          <p:cNvPr descr=" " id="694" name="Google Shape;694;g2c256d8341d_0_600"/>
          <p:cNvPicPr preferRelativeResize="0"/>
          <p:nvPr/>
        </p:nvPicPr>
        <p:blipFill rotWithShape="1">
          <a:blip r:embed="rId7">
            <a:alphaModFix/>
          </a:blip>
          <a:srcRect b="0" l="0" r="0" t="0"/>
          <a:stretch/>
        </p:blipFill>
        <p:spPr>
          <a:xfrm>
            <a:off x="12574572" y="6121400"/>
            <a:ext cx="5131441" cy="1549400"/>
          </a:xfrm>
          <a:prstGeom prst="rect">
            <a:avLst/>
          </a:prstGeom>
          <a:noFill/>
          <a:ln>
            <a:noFill/>
          </a:ln>
        </p:spPr>
      </p:pic>
      <p:sp>
        <p:nvSpPr>
          <p:cNvPr id="695" name="Google Shape;695;g2c256d8341d_0_600"/>
          <p:cNvSpPr/>
          <p:nvPr/>
        </p:nvSpPr>
        <p:spPr>
          <a:xfrm>
            <a:off x="13133441" y="6051550"/>
            <a:ext cx="4572600" cy="1689000"/>
          </a:xfrm>
          <a:prstGeom prst="roundRect">
            <a:avLst>
              <a:gd fmla="val 3248" name="adj"/>
            </a:avLst>
          </a:prstGeom>
          <a:noFill/>
          <a:ln cap="flat" cmpd="sng" w="12700">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c256d8341d_0_600"/>
          <p:cNvSpPr/>
          <p:nvPr/>
        </p:nvSpPr>
        <p:spPr>
          <a:xfrm>
            <a:off x="13844730" y="6203950"/>
            <a:ext cx="38106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Theronis</a:t>
            </a:r>
            <a:endParaRPr b="0" i="0" sz="3600" u="none" cap="none" strike="noStrike">
              <a:solidFill>
                <a:schemeClr val="dk1"/>
              </a:solidFill>
              <a:latin typeface="Calibri"/>
              <a:ea typeface="Calibri"/>
              <a:cs typeface="Calibri"/>
              <a:sym typeface="Calibri"/>
            </a:endParaRPr>
          </a:p>
        </p:txBody>
      </p:sp>
      <p:sp>
        <p:nvSpPr>
          <p:cNvPr id="697" name="Google Shape;697;g2c256d8341d_0_600"/>
          <p:cNvSpPr/>
          <p:nvPr/>
        </p:nvSpPr>
        <p:spPr>
          <a:xfrm>
            <a:off x="13844730" y="6978650"/>
            <a:ext cx="37935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Warrior</a:t>
            </a:r>
            <a:endParaRPr b="0" i="0" sz="3200" u="none" cap="none" strike="noStrike">
              <a:solidFill>
                <a:schemeClr val="dk1"/>
              </a:solidFill>
              <a:latin typeface="Calibri"/>
              <a:ea typeface="Calibri"/>
              <a:cs typeface="Calibri"/>
              <a:sym typeface="Calibri"/>
            </a:endParaRPr>
          </a:p>
        </p:txBody>
      </p:sp>
      <p:pic>
        <p:nvPicPr>
          <p:cNvPr descr=" " id="698" name="Google Shape;698;g2c256d8341d_0_600"/>
          <p:cNvPicPr preferRelativeResize="0"/>
          <p:nvPr/>
        </p:nvPicPr>
        <p:blipFill rotWithShape="1">
          <a:blip r:embed="rId18">
            <a:alphaModFix/>
          </a:blip>
          <a:srcRect b="0" l="0" r="0" t="0"/>
          <a:stretch/>
        </p:blipFill>
        <p:spPr>
          <a:xfrm>
            <a:off x="12574572" y="6337300"/>
            <a:ext cx="1117740" cy="1117600"/>
          </a:xfrm>
          <a:prstGeom prst="rect">
            <a:avLst/>
          </a:prstGeom>
          <a:noFill/>
          <a:ln>
            <a:noFill/>
          </a:ln>
        </p:spPr>
      </p:pic>
      <p:pic>
        <p:nvPicPr>
          <p:cNvPr descr=" " id="699" name="Google Shape;699;g2c256d8341d_0_600"/>
          <p:cNvPicPr preferRelativeResize="0"/>
          <p:nvPr/>
        </p:nvPicPr>
        <p:blipFill rotWithShape="1">
          <a:blip r:embed="rId19">
            <a:alphaModFix/>
          </a:blip>
          <a:srcRect b="0" l="0" r="0" t="0"/>
          <a:stretch/>
        </p:blipFill>
        <p:spPr>
          <a:xfrm>
            <a:off x="3353219" y="5702300"/>
            <a:ext cx="17680610" cy="12700"/>
          </a:xfrm>
          <a:prstGeom prst="rect">
            <a:avLst/>
          </a:prstGeom>
          <a:noFill/>
          <a:ln>
            <a:noFill/>
          </a:ln>
        </p:spPr>
      </p:pic>
      <p:pic>
        <p:nvPicPr>
          <p:cNvPr descr=" " id="700" name="Google Shape;700;g2c256d8341d_0_600"/>
          <p:cNvPicPr preferRelativeResize="0"/>
          <p:nvPr/>
        </p:nvPicPr>
        <p:blipFill rotWithShape="1">
          <a:blip r:embed="rId20">
            <a:alphaModFix/>
          </a:blip>
          <a:srcRect b="0" l="0" r="0" t="0"/>
          <a:stretch/>
        </p:blipFill>
        <p:spPr>
          <a:xfrm>
            <a:off x="13006426" y="5308600"/>
            <a:ext cx="12702" cy="406400"/>
          </a:xfrm>
          <a:prstGeom prst="rect">
            <a:avLst/>
          </a:prstGeom>
          <a:noFill/>
          <a:ln>
            <a:noFill/>
          </a:ln>
        </p:spPr>
      </p:pic>
      <p:pic>
        <p:nvPicPr>
          <p:cNvPr descr=" " id="701" name="Google Shape;701;g2c256d8341d_0_600"/>
          <p:cNvPicPr preferRelativeResize="0"/>
          <p:nvPr/>
        </p:nvPicPr>
        <p:blipFill rotWithShape="1">
          <a:blip r:embed="rId21">
            <a:alphaModFix/>
          </a:blip>
          <a:srcRect b="0" l="0" r="0" t="0"/>
          <a:stretch/>
        </p:blipFill>
        <p:spPr>
          <a:xfrm>
            <a:off x="3353219" y="5715000"/>
            <a:ext cx="12702" cy="419100"/>
          </a:xfrm>
          <a:prstGeom prst="rect">
            <a:avLst/>
          </a:prstGeom>
          <a:noFill/>
          <a:ln>
            <a:noFill/>
          </a:ln>
        </p:spPr>
      </p:pic>
      <p:pic>
        <p:nvPicPr>
          <p:cNvPr descr=" " id="702" name="Google Shape;702;g2c256d8341d_0_600"/>
          <p:cNvPicPr preferRelativeResize="0"/>
          <p:nvPr/>
        </p:nvPicPr>
        <p:blipFill rotWithShape="1">
          <a:blip r:embed="rId21">
            <a:alphaModFix/>
          </a:blip>
          <a:srcRect b="0" l="0" r="0" t="0"/>
          <a:stretch/>
        </p:blipFill>
        <p:spPr>
          <a:xfrm>
            <a:off x="9513489" y="5715000"/>
            <a:ext cx="12702" cy="419100"/>
          </a:xfrm>
          <a:prstGeom prst="rect">
            <a:avLst/>
          </a:prstGeom>
          <a:noFill/>
          <a:ln>
            <a:noFill/>
          </a:ln>
        </p:spPr>
      </p:pic>
      <p:pic>
        <p:nvPicPr>
          <p:cNvPr descr=" " id="703" name="Google Shape;703;g2c256d8341d_0_600"/>
          <p:cNvPicPr preferRelativeResize="0"/>
          <p:nvPr/>
        </p:nvPicPr>
        <p:blipFill rotWithShape="1">
          <a:blip r:embed="rId21">
            <a:alphaModFix/>
          </a:blip>
          <a:srcRect b="0" l="0" r="0" t="0"/>
          <a:stretch/>
        </p:blipFill>
        <p:spPr>
          <a:xfrm>
            <a:off x="15407026" y="5715000"/>
            <a:ext cx="12702" cy="419100"/>
          </a:xfrm>
          <a:prstGeom prst="rect">
            <a:avLst/>
          </a:prstGeom>
          <a:noFill/>
          <a:ln>
            <a:noFill/>
          </a:ln>
        </p:spPr>
      </p:pic>
      <p:pic>
        <p:nvPicPr>
          <p:cNvPr descr=" " id="704" name="Google Shape;704;g2c256d8341d_0_600"/>
          <p:cNvPicPr preferRelativeResize="0"/>
          <p:nvPr/>
        </p:nvPicPr>
        <p:blipFill rotWithShape="1">
          <a:blip r:embed="rId21">
            <a:alphaModFix/>
          </a:blip>
          <a:srcRect b="0" l="0" r="0" t="0"/>
          <a:stretch/>
        </p:blipFill>
        <p:spPr>
          <a:xfrm>
            <a:off x="21021127" y="5715000"/>
            <a:ext cx="12702" cy="419100"/>
          </a:xfrm>
          <a:prstGeom prst="rect">
            <a:avLst/>
          </a:prstGeom>
          <a:noFill/>
          <a:ln>
            <a:noFill/>
          </a:ln>
        </p:spPr>
      </p:pic>
      <p:pic>
        <p:nvPicPr>
          <p:cNvPr descr=" " id="705" name="Google Shape;705;g2c256d8341d_0_600"/>
          <p:cNvPicPr preferRelativeResize="0"/>
          <p:nvPr/>
        </p:nvPicPr>
        <p:blipFill rotWithShape="1">
          <a:blip r:embed="rId22">
            <a:alphaModFix/>
          </a:blip>
          <a:srcRect b="0" l="0" r="0" t="0"/>
          <a:stretch/>
        </p:blipFill>
        <p:spPr>
          <a:xfrm>
            <a:off x="3353219" y="7670800"/>
            <a:ext cx="12702" cy="812800"/>
          </a:xfrm>
          <a:prstGeom prst="rect">
            <a:avLst/>
          </a:prstGeom>
          <a:noFill/>
          <a:ln>
            <a:noFill/>
          </a:ln>
        </p:spPr>
      </p:pic>
      <p:pic>
        <p:nvPicPr>
          <p:cNvPr descr=" " id="706" name="Google Shape;706;g2c256d8341d_0_600"/>
          <p:cNvPicPr preferRelativeResize="0"/>
          <p:nvPr/>
        </p:nvPicPr>
        <p:blipFill rotWithShape="1">
          <a:blip r:embed="rId22">
            <a:alphaModFix/>
          </a:blip>
          <a:srcRect b="0" l="0" r="0" t="0"/>
          <a:stretch/>
        </p:blipFill>
        <p:spPr>
          <a:xfrm>
            <a:off x="9513489" y="7670800"/>
            <a:ext cx="12702" cy="812800"/>
          </a:xfrm>
          <a:prstGeom prst="rect">
            <a:avLst/>
          </a:prstGeom>
          <a:noFill/>
          <a:ln>
            <a:noFill/>
          </a:ln>
        </p:spPr>
      </p:pic>
      <p:pic>
        <p:nvPicPr>
          <p:cNvPr descr=" " id="707" name="Google Shape;707;g2c256d8341d_0_600"/>
          <p:cNvPicPr preferRelativeResize="0"/>
          <p:nvPr/>
        </p:nvPicPr>
        <p:blipFill rotWithShape="1">
          <a:blip r:embed="rId22">
            <a:alphaModFix/>
          </a:blip>
          <a:srcRect b="0" l="0" r="0" t="0"/>
          <a:stretch/>
        </p:blipFill>
        <p:spPr>
          <a:xfrm>
            <a:off x="15407026" y="7670800"/>
            <a:ext cx="12702" cy="812800"/>
          </a:xfrm>
          <a:prstGeom prst="rect">
            <a:avLst/>
          </a:prstGeom>
          <a:noFill/>
          <a:ln>
            <a:noFill/>
          </a:ln>
        </p:spPr>
      </p:pic>
      <p:pic>
        <p:nvPicPr>
          <p:cNvPr descr=" " id="708" name="Google Shape;708;g2c256d8341d_0_600"/>
          <p:cNvPicPr preferRelativeResize="0"/>
          <p:nvPr/>
        </p:nvPicPr>
        <p:blipFill rotWithShape="1">
          <a:blip r:embed="rId22">
            <a:alphaModFix/>
          </a:blip>
          <a:srcRect b="0" l="0" r="0" t="0"/>
          <a:stretch/>
        </p:blipFill>
        <p:spPr>
          <a:xfrm>
            <a:off x="21021127" y="7670800"/>
            <a:ext cx="12702" cy="812800"/>
          </a:xfrm>
          <a:prstGeom prst="rect">
            <a:avLst/>
          </a:prstGeom>
          <a:noFill/>
          <a:ln>
            <a:noFill/>
          </a:ln>
        </p:spPr>
      </p:pic>
      <p:pic>
        <p:nvPicPr>
          <p:cNvPr descr=" " id="709" name="Google Shape;709;g2c256d8341d_0_600"/>
          <p:cNvPicPr preferRelativeResize="0"/>
          <p:nvPr/>
        </p:nvPicPr>
        <p:blipFill rotWithShape="1">
          <a:blip r:embed="rId22">
            <a:alphaModFix/>
          </a:blip>
          <a:srcRect b="0" l="0" r="0" t="0"/>
          <a:stretch/>
        </p:blipFill>
        <p:spPr>
          <a:xfrm>
            <a:off x="9513489" y="10033000"/>
            <a:ext cx="12702" cy="812800"/>
          </a:xfrm>
          <a:prstGeom prst="rect">
            <a:avLst/>
          </a:prstGeom>
          <a:noFill/>
          <a:ln>
            <a:noFill/>
          </a:ln>
        </p:spPr>
      </p:pic>
      <p:pic>
        <p:nvPicPr>
          <p:cNvPr descr=" " id="710" name="Google Shape;710;g2c256d8341d_0_600"/>
          <p:cNvPicPr preferRelativeResize="0"/>
          <p:nvPr/>
        </p:nvPicPr>
        <p:blipFill rotWithShape="1">
          <a:blip r:embed="rId22">
            <a:alphaModFix/>
          </a:blip>
          <a:srcRect b="0" l="0" r="0" t="0"/>
          <a:stretch/>
        </p:blipFill>
        <p:spPr>
          <a:xfrm>
            <a:off x="15407026" y="10033000"/>
            <a:ext cx="12702" cy="812800"/>
          </a:xfrm>
          <a:prstGeom prst="rect">
            <a:avLst/>
          </a:prstGeom>
          <a:noFill/>
          <a:ln>
            <a:noFill/>
          </a:ln>
        </p:spPr>
      </p:pic>
      <p:sp>
        <p:nvSpPr>
          <p:cNvPr id="711" name="Google Shape;711;g2c256d8341d_0_600"/>
          <p:cNvSpPr/>
          <p:nvPr/>
        </p:nvSpPr>
        <p:spPr>
          <a:xfrm>
            <a:off x="7747968" y="12801600"/>
            <a:ext cx="90648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200"/>
              <a:buFont typeface="Poppins"/>
              <a:buNone/>
            </a:pPr>
            <a:r>
              <a:rPr b="0" i="0" lang="en-US" sz="3200" u="none" cap="none" strike="noStrike">
                <a:solidFill>
                  <a:srgbClr val="000000"/>
                </a:solidFill>
                <a:latin typeface="Poppins"/>
                <a:ea typeface="Poppins"/>
                <a:cs typeface="Poppins"/>
                <a:sym typeface="Poppins"/>
              </a:rPr>
              <a:t>To download more editable chart, </a:t>
            </a:r>
            <a:r>
              <a:rPr b="0" i="0" lang="en-US" sz="3200" u="sng" cap="none" strike="noStrike">
                <a:solidFill>
                  <a:srgbClr val="000000"/>
                </a:solidFill>
                <a:latin typeface="Montserrat"/>
                <a:ea typeface="Montserrat"/>
                <a:cs typeface="Montserrat"/>
                <a:sym typeface="Montserrat"/>
                <a:hlinkClick r:id="rId23">
                  <a:extLst>
                    <a:ext uri="{A12FA001-AC4F-418D-AE19-62706E023703}">
                      <ahyp:hlinkClr val="tx"/>
                    </a:ext>
                  </a:extLst>
                </a:hlinkClick>
              </a:rPr>
              <a:t>click here</a:t>
            </a:r>
            <a:endParaRPr b="0" i="0" sz="3200" u="none" cap="none" strike="noStrike">
              <a:solidFill>
                <a:schemeClr val="dk1"/>
              </a:solidFill>
              <a:latin typeface="Calibri"/>
              <a:ea typeface="Calibri"/>
              <a:cs typeface="Calibri"/>
              <a:sym typeface="Calibri"/>
            </a:endParaRPr>
          </a:p>
        </p:txBody>
      </p:sp>
      <p:sp>
        <p:nvSpPr>
          <p:cNvPr id="712" name="Google Shape;712;g2c256d8341d_0_600"/>
          <p:cNvSpPr/>
          <p:nvPr/>
        </p:nvSpPr>
        <p:spPr>
          <a:xfrm>
            <a:off x="6816519" y="1676400"/>
            <a:ext cx="10754100" cy="2878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The Organization</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717" name="Shape 717"/>
        <p:cNvGrpSpPr/>
        <p:nvPr/>
      </p:nvGrpSpPr>
      <p:grpSpPr>
        <a:xfrm>
          <a:off x="0" y="0"/>
          <a:ext cx="0" cy="0"/>
          <a:chOff x="0" y="0"/>
          <a:chExt cx="0" cy="0"/>
        </a:xfrm>
      </p:grpSpPr>
      <p:pic>
        <p:nvPicPr>
          <p:cNvPr descr=" " id="718" name="Google Shape;718;g2c256d8341d_0_679"/>
          <p:cNvPicPr preferRelativeResize="0"/>
          <p:nvPr/>
        </p:nvPicPr>
        <p:blipFill rotWithShape="1">
          <a:blip r:embed="rId3">
            <a:alphaModFix/>
          </a:blip>
          <a:srcRect b="0" l="0" r="0" t="0"/>
          <a:stretch/>
        </p:blipFill>
        <p:spPr>
          <a:xfrm>
            <a:off x="0" y="11506200"/>
            <a:ext cx="24387048" cy="2209800"/>
          </a:xfrm>
          <a:prstGeom prst="rect">
            <a:avLst/>
          </a:prstGeom>
          <a:noFill/>
          <a:ln>
            <a:noFill/>
          </a:ln>
        </p:spPr>
      </p:pic>
      <p:pic>
        <p:nvPicPr>
          <p:cNvPr descr=" " id="719" name="Google Shape;719;g2c256d8341d_0_679"/>
          <p:cNvPicPr preferRelativeResize="0"/>
          <p:nvPr/>
        </p:nvPicPr>
        <p:blipFill rotWithShape="1">
          <a:blip r:embed="rId4">
            <a:alphaModFix/>
          </a:blip>
          <a:srcRect b="0" l="0" r="0" t="0"/>
          <a:stretch/>
        </p:blipFill>
        <p:spPr>
          <a:xfrm>
            <a:off x="12739692" y="1892300"/>
            <a:ext cx="10085060" cy="2108200"/>
          </a:xfrm>
          <a:prstGeom prst="rect">
            <a:avLst/>
          </a:prstGeom>
          <a:noFill/>
          <a:ln>
            <a:noFill/>
          </a:ln>
        </p:spPr>
      </p:pic>
      <p:pic>
        <p:nvPicPr>
          <p:cNvPr descr=" " id="720" name="Google Shape;720;g2c256d8341d_0_679"/>
          <p:cNvPicPr preferRelativeResize="0"/>
          <p:nvPr/>
        </p:nvPicPr>
        <p:blipFill rotWithShape="1">
          <a:blip r:embed="rId5">
            <a:alphaModFix/>
          </a:blip>
          <a:srcRect b="0" l="0" r="0" t="0"/>
          <a:stretch/>
        </p:blipFill>
        <p:spPr>
          <a:xfrm>
            <a:off x="2032254" y="4000500"/>
            <a:ext cx="4902813" cy="2120900"/>
          </a:xfrm>
          <a:prstGeom prst="rect">
            <a:avLst/>
          </a:prstGeom>
          <a:noFill/>
          <a:ln>
            <a:noFill/>
          </a:ln>
        </p:spPr>
      </p:pic>
      <p:sp>
        <p:nvSpPr>
          <p:cNvPr id="721" name="Google Shape;721;g2c256d8341d_0_679"/>
          <p:cNvSpPr/>
          <p:nvPr/>
        </p:nvSpPr>
        <p:spPr>
          <a:xfrm>
            <a:off x="23370921" y="8483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22" name="Google Shape;722;g2c256d8341d_0_679"/>
          <p:cNvPicPr preferRelativeResize="0"/>
          <p:nvPr/>
        </p:nvPicPr>
        <p:blipFill rotWithShape="1">
          <a:blip r:embed="rId6">
            <a:alphaModFix/>
          </a:blip>
          <a:srcRect b="0" l="0" r="0" t="0"/>
          <a:stretch/>
        </p:blipFill>
        <p:spPr>
          <a:xfrm>
            <a:off x="23523340" y="8788400"/>
            <a:ext cx="711289" cy="2590800"/>
          </a:xfrm>
          <a:prstGeom prst="rect">
            <a:avLst/>
          </a:prstGeom>
          <a:noFill/>
          <a:ln>
            <a:noFill/>
          </a:ln>
        </p:spPr>
      </p:pic>
      <p:sp>
        <p:nvSpPr>
          <p:cNvPr id="723" name="Google Shape;723;g2c256d8341d_0_679"/>
          <p:cNvSpPr/>
          <p:nvPr/>
        </p:nvSpPr>
        <p:spPr>
          <a:xfrm>
            <a:off x="11507638" y="6667500"/>
            <a:ext cx="11998800" cy="4301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We offer free and high-quality slides templates for your presentations. We appreciate you choosing us and hope our templates have been helpful. </a:t>
            </a:r>
            <a:endParaRPr b="0" i="0" sz="3200" u="none" cap="none" strike="noStrike">
              <a:solidFill>
                <a:schemeClr val="dk1"/>
              </a:solidFill>
              <a:latin typeface="Calibri"/>
              <a:ea typeface="Calibri"/>
              <a:cs typeface="Calibri"/>
              <a:sym typeface="Calibri"/>
            </a:endParaRPr>
          </a:p>
          <a:p>
            <a:pPr indent="0" lvl="0" marL="0" marR="0" rtl="0" algn="l">
              <a:spcBef>
                <a:spcPts val="400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As a new website, we rely on your support to grow, so please help us by sharing our site with your friends and colleagues. </a:t>
            </a:r>
            <a:endParaRPr b="0" i="0" sz="3200" u="none" cap="none" strike="noStrike">
              <a:solidFill>
                <a:schemeClr val="dk1"/>
              </a:solidFill>
              <a:latin typeface="Calibri"/>
              <a:ea typeface="Calibri"/>
              <a:cs typeface="Calibri"/>
              <a:sym typeface="Calibri"/>
            </a:endParaRPr>
          </a:p>
        </p:txBody>
      </p:sp>
      <p:sp>
        <p:nvSpPr>
          <p:cNvPr id="724" name="Google Shape;724;g2c256d8341d_0_679"/>
          <p:cNvSpPr/>
          <p:nvPr/>
        </p:nvSpPr>
        <p:spPr>
          <a:xfrm rot="-5400000">
            <a:off x="22204446" y="6294937"/>
            <a:ext cx="3645300" cy="469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Credit | Image: </a:t>
            </a:r>
            <a:r>
              <a:rPr b="0" i="0" lang="en-US" sz="2400" u="sng" cap="none" strike="noStrike">
                <a:solidFill>
                  <a:srgbClr val="000000"/>
                </a:solidFill>
                <a:latin typeface="Inter"/>
                <a:ea typeface="Inter"/>
                <a:cs typeface="Inter"/>
                <a:sym typeface="Inter"/>
                <a:hlinkClick r:id="rId7">
                  <a:extLst>
                    <a:ext uri="{A12FA001-AC4F-418D-AE19-62706E023703}">
                      <ahyp:hlinkClr val="tx"/>
                    </a:ext>
                  </a:extLst>
                </a:hlinkClick>
              </a:rPr>
              <a:t>Unsplash</a:t>
            </a:r>
            <a:r>
              <a:rPr b="0" i="0" lang="en-US" sz="2400" u="none" cap="none" strike="noStrike">
                <a:solidFill>
                  <a:srgbClr val="000000"/>
                </a:solidFill>
                <a:latin typeface="Inter"/>
                <a:ea typeface="Inter"/>
                <a:cs typeface="Inter"/>
                <a:sym typeface="Inter"/>
              </a:rPr>
              <a:t> </a:t>
            </a:r>
            <a:endParaRPr b="0" i="0" sz="2400" u="none" cap="none" strike="noStrike">
              <a:solidFill>
                <a:schemeClr val="dk1"/>
              </a:solidFill>
              <a:latin typeface="Calibri"/>
              <a:ea typeface="Calibri"/>
              <a:cs typeface="Calibri"/>
              <a:sym typeface="Calibri"/>
            </a:endParaRPr>
          </a:p>
        </p:txBody>
      </p:sp>
      <p:pic>
        <p:nvPicPr>
          <p:cNvPr descr=" " id="725" name="Google Shape;725;g2c256d8341d_0_679"/>
          <p:cNvPicPr preferRelativeResize="0"/>
          <p:nvPr/>
        </p:nvPicPr>
        <p:blipFill rotWithShape="1">
          <a:blip r:embed="rId8">
            <a:alphaModFix/>
          </a:blip>
          <a:srcRect b="0" l="0" r="0" t="0"/>
          <a:stretch/>
        </p:blipFill>
        <p:spPr>
          <a:xfrm>
            <a:off x="0" y="1219200"/>
            <a:ext cx="11063083" cy="10833100"/>
          </a:xfrm>
          <a:prstGeom prst="rect">
            <a:avLst/>
          </a:prstGeom>
          <a:noFill/>
          <a:ln>
            <a:noFill/>
          </a:ln>
        </p:spPr>
      </p:pic>
      <p:sp>
        <p:nvSpPr>
          <p:cNvPr id="726" name="Google Shape;726;g2c256d8341d_0_679"/>
          <p:cNvSpPr/>
          <p:nvPr/>
        </p:nvSpPr>
        <p:spPr>
          <a:xfrm>
            <a:off x="11507638" y="2844800"/>
            <a:ext cx="11198700" cy="28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Thank you for choosing EaTemp</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43" name="Shape 43"/>
        <p:cNvGrpSpPr/>
        <p:nvPr/>
      </p:nvGrpSpPr>
      <p:grpSpPr>
        <a:xfrm>
          <a:off x="0" y="0"/>
          <a:ext cx="0" cy="0"/>
          <a:chOff x="0" y="0"/>
          <a:chExt cx="0" cy="0"/>
        </a:xfrm>
      </p:grpSpPr>
      <p:pic>
        <p:nvPicPr>
          <p:cNvPr descr=" " id="44" name="Google Shape;44;g2c256d8341d_0_26"/>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45" name="Google Shape;45;g2c256d8341d_0_26"/>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46" name="Google Shape;46;g2c256d8341d_0_26"/>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pic>
        <p:nvPicPr>
          <p:cNvPr descr=" " id="47" name="Google Shape;47;g2c256d8341d_0_26"/>
          <p:cNvPicPr preferRelativeResize="0"/>
          <p:nvPr/>
        </p:nvPicPr>
        <p:blipFill rotWithShape="1">
          <a:blip r:embed="rId6">
            <a:alphaModFix/>
          </a:blip>
          <a:srcRect b="0" l="0" r="0" t="0"/>
          <a:stretch/>
        </p:blipFill>
        <p:spPr>
          <a:xfrm>
            <a:off x="21186248" y="12674600"/>
            <a:ext cx="3200800" cy="1016000"/>
          </a:xfrm>
          <a:prstGeom prst="rect">
            <a:avLst/>
          </a:prstGeom>
          <a:noFill/>
          <a:ln>
            <a:noFill/>
          </a:ln>
        </p:spPr>
      </p:pic>
      <p:sp>
        <p:nvSpPr>
          <p:cNvPr id="48" name="Google Shape;48;g2c256d8341d_0_26"/>
          <p:cNvSpPr/>
          <p:nvPr/>
        </p:nvSpPr>
        <p:spPr>
          <a:xfrm>
            <a:off x="3779119" y="2003028"/>
            <a:ext cx="175113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12800"/>
              <a:buFont typeface="Sarina"/>
              <a:buNone/>
            </a:pPr>
            <a:r>
              <a:rPr b="0" i="0" lang="en-US" sz="12800" u="none" cap="none" strike="noStrike">
                <a:solidFill>
                  <a:srgbClr val="762503"/>
                </a:solidFill>
                <a:latin typeface="Sarina"/>
                <a:ea typeface="Sarina"/>
                <a:cs typeface="Sarina"/>
                <a:sym typeface="Sarina"/>
              </a:rPr>
              <a:t>Table of Contents</a:t>
            </a:r>
            <a:endParaRPr b="0" i="0" sz="12800" u="none" cap="none" strike="noStrike">
              <a:solidFill>
                <a:schemeClr val="dk1"/>
              </a:solidFill>
              <a:latin typeface="Calibri"/>
              <a:ea typeface="Calibri"/>
              <a:cs typeface="Calibri"/>
              <a:sym typeface="Calibri"/>
            </a:endParaRPr>
          </a:p>
        </p:txBody>
      </p:sp>
      <p:sp>
        <p:nvSpPr>
          <p:cNvPr id="49" name="Google Shape;49;g2c256d8341d_0_26"/>
          <p:cNvSpPr/>
          <p:nvPr/>
        </p:nvSpPr>
        <p:spPr>
          <a:xfrm>
            <a:off x="2667333" y="55499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0" name="Google Shape;50;g2c256d8341d_0_26"/>
          <p:cNvPicPr preferRelativeResize="0"/>
          <p:nvPr/>
        </p:nvPicPr>
        <p:blipFill rotWithShape="1">
          <a:blip r:embed="rId7">
            <a:alphaModFix/>
          </a:blip>
          <a:srcRect b="0" l="0" r="0" t="0"/>
          <a:stretch/>
        </p:blipFill>
        <p:spPr>
          <a:xfrm>
            <a:off x="2667333" y="5549900"/>
            <a:ext cx="1625803" cy="1625600"/>
          </a:xfrm>
          <a:prstGeom prst="rect">
            <a:avLst/>
          </a:prstGeom>
          <a:noFill/>
          <a:ln>
            <a:noFill/>
          </a:ln>
        </p:spPr>
      </p:pic>
      <p:sp>
        <p:nvSpPr>
          <p:cNvPr id="51" name="Google Shape;51;g2c256d8341d_0_26"/>
          <p:cNvSpPr/>
          <p:nvPr/>
        </p:nvSpPr>
        <p:spPr>
          <a:xfrm>
            <a:off x="2667333" y="5549900"/>
            <a:ext cx="1625700" cy="1625700"/>
          </a:xfrm>
          <a:prstGeom prst="roundRect">
            <a:avLst>
              <a:gd fmla="val 781313" name="adj"/>
            </a:avLst>
          </a:prstGeom>
          <a:no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c256d8341d_0_26"/>
          <p:cNvSpPr/>
          <p:nvPr/>
        </p:nvSpPr>
        <p:spPr>
          <a:xfrm>
            <a:off x="2921365" y="5880100"/>
            <a:ext cx="1117800" cy="965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800"/>
              <a:buFont typeface="Sarina"/>
              <a:buNone/>
            </a:pPr>
            <a:r>
              <a:rPr b="0" i="0" lang="en-US" sz="4800" u="none" cap="none" strike="noStrike">
                <a:solidFill>
                  <a:srgbClr val="000000"/>
                </a:solidFill>
                <a:latin typeface="Sarina"/>
                <a:ea typeface="Sarina"/>
                <a:cs typeface="Sarina"/>
                <a:sym typeface="Sarina"/>
              </a:rPr>
              <a:t>01</a:t>
            </a:r>
            <a:endParaRPr b="0" i="0" sz="4800" u="none" cap="none" strike="noStrike">
              <a:solidFill>
                <a:schemeClr val="dk1"/>
              </a:solidFill>
              <a:latin typeface="Calibri"/>
              <a:ea typeface="Calibri"/>
              <a:cs typeface="Calibri"/>
              <a:sym typeface="Calibri"/>
            </a:endParaRPr>
          </a:p>
        </p:txBody>
      </p:sp>
      <p:sp>
        <p:nvSpPr>
          <p:cNvPr id="53" name="Google Shape;53;g2c256d8341d_0_26"/>
          <p:cNvSpPr/>
          <p:nvPr/>
        </p:nvSpPr>
        <p:spPr>
          <a:xfrm>
            <a:off x="4496362" y="5626100"/>
            <a:ext cx="5931600" cy="14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c256d8341d_0_26"/>
          <p:cNvSpPr/>
          <p:nvPr/>
        </p:nvSpPr>
        <p:spPr>
          <a:xfrm>
            <a:off x="4496362" y="5626100"/>
            <a:ext cx="6135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Introduction</a:t>
            </a:r>
            <a:endParaRPr b="0" i="0" sz="4800" u="none" cap="none" strike="noStrike">
              <a:solidFill>
                <a:schemeClr val="dk1"/>
              </a:solidFill>
              <a:latin typeface="Calibri"/>
              <a:ea typeface="Calibri"/>
              <a:cs typeface="Calibri"/>
              <a:sym typeface="Calibri"/>
            </a:endParaRPr>
          </a:p>
        </p:txBody>
      </p:sp>
      <p:sp>
        <p:nvSpPr>
          <p:cNvPr id="55" name="Google Shape;55;g2c256d8341d_0_26"/>
          <p:cNvSpPr/>
          <p:nvPr/>
        </p:nvSpPr>
        <p:spPr>
          <a:xfrm>
            <a:off x="4496362" y="6489700"/>
            <a:ext cx="60672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Extraordinary Realm</a:t>
            </a:r>
            <a:endParaRPr b="0" i="0" sz="3200" u="none" cap="none" strike="noStrike">
              <a:solidFill>
                <a:schemeClr val="dk1"/>
              </a:solidFill>
              <a:latin typeface="Calibri"/>
              <a:ea typeface="Calibri"/>
              <a:cs typeface="Calibri"/>
              <a:sym typeface="Calibri"/>
            </a:endParaRPr>
          </a:p>
        </p:txBody>
      </p:sp>
      <p:sp>
        <p:nvSpPr>
          <p:cNvPr id="56" name="Google Shape;56;g2c256d8341d_0_26"/>
          <p:cNvSpPr/>
          <p:nvPr/>
        </p:nvSpPr>
        <p:spPr>
          <a:xfrm>
            <a:off x="2667333" y="82677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7" name="Google Shape;57;g2c256d8341d_0_26"/>
          <p:cNvPicPr preferRelativeResize="0"/>
          <p:nvPr/>
        </p:nvPicPr>
        <p:blipFill rotWithShape="1">
          <a:blip r:embed="rId7">
            <a:alphaModFix/>
          </a:blip>
          <a:srcRect b="0" l="0" r="0" t="0"/>
          <a:stretch/>
        </p:blipFill>
        <p:spPr>
          <a:xfrm>
            <a:off x="2667333" y="8267700"/>
            <a:ext cx="1625803" cy="1625600"/>
          </a:xfrm>
          <a:prstGeom prst="rect">
            <a:avLst/>
          </a:prstGeom>
          <a:noFill/>
          <a:ln>
            <a:noFill/>
          </a:ln>
        </p:spPr>
      </p:pic>
      <p:sp>
        <p:nvSpPr>
          <p:cNvPr id="58" name="Google Shape;58;g2c256d8341d_0_26"/>
          <p:cNvSpPr/>
          <p:nvPr/>
        </p:nvSpPr>
        <p:spPr>
          <a:xfrm>
            <a:off x="2667333" y="8267700"/>
            <a:ext cx="1625700" cy="1625700"/>
          </a:xfrm>
          <a:prstGeom prst="roundRect">
            <a:avLst>
              <a:gd fmla="val 781313" name="adj"/>
            </a:avLst>
          </a:prstGeom>
          <a:no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c256d8341d_0_26"/>
          <p:cNvSpPr/>
          <p:nvPr/>
        </p:nvSpPr>
        <p:spPr>
          <a:xfrm>
            <a:off x="2819752" y="8597900"/>
            <a:ext cx="1320900" cy="965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800"/>
              <a:buFont typeface="Sarina"/>
              <a:buNone/>
            </a:pPr>
            <a:r>
              <a:rPr b="0" i="0" lang="en-US" sz="4800" u="none" cap="none" strike="noStrike">
                <a:solidFill>
                  <a:srgbClr val="000000"/>
                </a:solidFill>
                <a:latin typeface="Sarina"/>
                <a:ea typeface="Sarina"/>
                <a:cs typeface="Sarina"/>
                <a:sym typeface="Sarina"/>
              </a:rPr>
              <a:t>02</a:t>
            </a:r>
            <a:endParaRPr b="0" i="0" sz="4800" u="none" cap="none" strike="noStrike">
              <a:solidFill>
                <a:schemeClr val="dk1"/>
              </a:solidFill>
              <a:latin typeface="Calibri"/>
              <a:ea typeface="Calibri"/>
              <a:cs typeface="Calibri"/>
              <a:sym typeface="Calibri"/>
            </a:endParaRPr>
          </a:p>
        </p:txBody>
      </p:sp>
      <p:sp>
        <p:nvSpPr>
          <p:cNvPr id="60" name="Google Shape;60;g2c256d8341d_0_26"/>
          <p:cNvSpPr/>
          <p:nvPr/>
        </p:nvSpPr>
        <p:spPr>
          <a:xfrm>
            <a:off x="4496362" y="8343900"/>
            <a:ext cx="5931600" cy="14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2c256d8341d_0_26"/>
          <p:cNvSpPr/>
          <p:nvPr/>
        </p:nvSpPr>
        <p:spPr>
          <a:xfrm>
            <a:off x="4496362" y="8343900"/>
            <a:ext cx="6135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Encounters</a:t>
            </a:r>
            <a:endParaRPr b="0" i="0" sz="4800" u="none" cap="none" strike="noStrike">
              <a:solidFill>
                <a:schemeClr val="dk1"/>
              </a:solidFill>
              <a:latin typeface="Calibri"/>
              <a:ea typeface="Calibri"/>
              <a:cs typeface="Calibri"/>
              <a:sym typeface="Calibri"/>
            </a:endParaRPr>
          </a:p>
        </p:txBody>
      </p:sp>
      <p:sp>
        <p:nvSpPr>
          <p:cNvPr id="62" name="Google Shape;62;g2c256d8341d_0_26"/>
          <p:cNvSpPr/>
          <p:nvPr/>
        </p:nvSpPr>
        <p:spPr>
          <a:xfrm>
            <a:off x="4496362" y="9207500"/>
            <a:ext cx="60672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Unicorn Sightings</a:t>
            </a:r>
            <a:endParaRPr b="0" i="0" sz="3200" u="none" cap="none" strike="noStrike">
              <a:solidFill>
                <a:schemeClr val="dk1"/>
              </a:solidFill>
              <a:latin typeface="Calibri"/>
              <a:ea typeface="Calibri"/>
              <a:cs typeface="Calibri"/>
              <a:sym typeface="Calibri"/>
            </a:endParaRPr>
          </a:p>
        </p:txBody>
      </p:sp>
      <p:sp>
        <p:nvSpPr>
          <p:cNvPr id="63" name="Google Shape;63;g2c256d8341d_0_26"/>
          <p:cNvSpPr/>
          <p:nvPr/>
        </p:nvSpPr>
        <p:spPr>
          <a:xfrm>
            <a:off x="14530616" y="56261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 name="Google Shape;64;g2c256d8341d_0_26"/>
          <p:cNvPicPr preferRelativeResize="0"/>
          <p:nvPr/>
        </p:nvPicPr>
        <p:blipFill rotWithShape="1">
          <a:blip r:embed="rId7">
            <a:alphaModFix/>
          </a:blip>
          <a:srcRect b="0" l="0" r="0" t="0"/>
          <a:stretch/>
        </p:blipFill>
        <p:spPr>
          <a:xfrm>
            <a:off x="14530616" y="5626100"/>
            <a:ext cx="1625803" cy="1625600"/>
          </a:xfrm>
          <a:prstGeom prst="rect">
            <a:avLst/>
          </a:prstGeom>
          <a:noFill/>
          <a:ln>
            <a:noFill/>
          </a:ln>
        </p:spPr>
      </p:pic>
      <p:sp>
        <p:nvSpPr>
          <p:cNvPr id="65" name="Google Shape;65;g2c256d8341d_0_26"/>
          <p:cNvSpPr/>
          <p:nvPr/>
        </p:nvSpPr>
        <p:spPr>
          <a:xfrm>
            <a:off x="14530616" y="5626100"/>
            <a:ext cx="1625700" cy="1625700"/>
          </a:xfrm>
          <a:prstGeom prst="roundRect">
            <a:avLst>
              <a:gd fmla="val 781313" name="adj"/>
            </a:avLst>
          </a:prstGeom>
          <a:no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c256d8341d_0_26"/>
          <p:cNvSpPr/>
          <p:nvPr/>
        </p:nvSpPr>
        <p:spPr>
          <a:xfrm>
            <a:off x="14683035" y="5956300"/>
            <a:ext cx="1320900" cy="965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800"/>
              <a:buFont typeface="Sarina"/>
              <a:buNone/>
            </a:pPr>
            <a:r>
              <a:rPr b="0" i="0" lang="en-US" sz="4800" u="none" cap="none" strike="noStrike">
                <a:solidFill>
                  <a:srgbClr val="000000"/>
                </a:solidFill>
                <a:latin typeface="Sarina"/>
                <a:ea typeface="Sarina"/>
                <a:cs typeface="Sarina"/>
                <a:sym typeface="Sarina"/>
              </a:rPr>
              <a:t>03</a:t>
            </a:r>
            <a:endParaRPr b="0" i="0" sz="4800" u="none" cap="none" strike="noStrike">
              <a:solidFill>
                <a:schemeClr val="dk1"/>
              </a:solidFill>
              <a:latin typeface="Calibri"/>
              <a:ea typeface="Calibri"/>
              <a:cs typeface="Calibri"/>
              <a:sym typeface="Calibri"/>
            </a:endParaRPr>
          </a:p>
        </p:txBody>
      </p:sp>
      <p:sp>
        <p:nvSpPr>
          <p:cNvPr id="67" name="Google Shape;67;g2c256d8341d_0_26"/>
          <p:cNvSpPr/>
          <p:nvPr/>
        </p:nvSpPr>
        <p:spPr>
          <a:xfrm>
            <a:off x="16359645" y="5702300"/>
            <a:ext cx="5931600" cy="14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2c256d8341d_0_26"/>
          <p:cNvSpPr/>
          <p:nvPr/>
        </p:nvSpPr>
        <p:spPr>
          <a:xfrm>
            <a:off x="16359645" y="5702300"/>
            <a:ext cx="6135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Wonders</a:t>
            </a:r>
            <a:endParaRPr b="0" i="0" sz="4800" u="none" cap="none" strike="noStrike">
              <a:solidFill>
                <a:schemeClr val="dk1"/>
              </a:solidFill>
              <a:latin typeface="Calibri"/>
              <a:ea typeface="Calibri"/>
              <a:cs typeface="Calibri"/>
              <a:sym typeface="Calibri"/>
            </a:endParaRPr>
          </a:p>
        </p:txBody>
      </p:sp>
      <p:sp>
        <p:nvSpPr>
          <p:cNvPr id="69" name="Google Shape;69;g2c256d8341d_0_26"/>
          <p:cNvSpPr/>
          <p:nvPr/>
        </p:nvSpPr>
        <p:spPr>
          <a:xfrm>
            <a:off x="16359645" y="6565900"/>
            <a:ext cx="60672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Wishes Granted</a:t>
            </a:r>
            <a:endParaRPr b="0" i="0" sz="3200" u="none" cap="none" strike="noStrike">
              <a:solidFill>
                <a:schemeClr val="dk1"/>
              </a:solidFill>
              <a:latin typeface="Calibri"/>
              <a:ea typeface="Calibri"/>
              <a:cs typeface="Calibri"/>
              <a:sym typeface="Calibri"/>
            </a:endParaRPr>
          </a:p>
        </p:txBody>
      </p:sp>
      <p:sp>
        <p:nvSpPr>
          <p:cNvPr id="70" name="Google Shape;70;g2c256d8341d_0_26"/>
          <p:cNvSpPr/>
          <p:nvPr/>
        </p:nvSpPr>
        <p:spPr>
          <a:xfrm>
            <a:off x="14530616" y="83439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1" name="Google Shape;71;g2c256d8341d_0_26"/>
          <p:cNvPicPr preferRelativeResize="0"/>
          <p:nvPr/>
        </p:nvPicPr>
        <p:blipFill rotWithShape="1">
          <a:blip r:embed="rId7">
            <a:alphaModFix/>
          </a:blip>
          <a:srcRect b="0" l="0" r="0" t="0"/>
          <a:stretch/>
        </p:blipFill>
        <p:spPr>
          <a:xfrm>
            <a:off x="14530616" y="8343900"/>
            <a:ext cx="1625803" cy="1625600"/>
          </a:xfrm>
          <a:prstGeom prst="rect">
            <a:avLst/>
          </a:prstGeom>
          <a:noFill/>
          <a:ln>
            <a:noFill/>
          </a:ln>
        </p:spPr>
      </p:pic>
      <p:sp>
        <p:nvSpPr>
          <p:cNvPr id="72" name="Google Shape;72;g2c256d8341d_0_26"/>
          <p:cNvSpPr/>
          <p:nvPr/>
        </p:nvSpPr>
        <p:spPr>
          <a:xfrm>
            <a:off x="14530616" y="8343900"/>
            <a:ext cx="1625700" cy="1625700"/>
          </a:xfrm>
          <a:prstGeom prst="roundRect">
            <a:avLst>
              <a:gd fmla="val 781313" name="adj"/>
            </a:avLst>
          </a:prstGeom>
          <a:no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c256d8341d_0_26"/>
          <p:cNvSpPr/>
          <p:nvPr/>
        </p:nvSpPr>
        <p:spPr>
          <a:xfrm>
            <a:off x="14632229" y="8674100"/>
            <a:ext cx="1422600" cy="965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800"/>
              <a:buFont typeface="Sarina"/>
              <a:buNone/>
            </a:pPr>
            <a:r>
              <a:rPr b="0" i="0" lang="en-US" sz="4800" u="none" cap="none" strike="noStrike">
                <a:solidFill>
                  <a:srgbClr val="000000"/>
                </a:solidFill>
                <a:latin typeface="Sarina"/>
                <a:ea typeface="Sarina"/>
                <a:cs typeface="Sarina"/>
                <a:sym typeface="Sarina"/>
              </a:rPr>
              <a:t>04</a:t>
            </a:r>
            <a:endParaRPr b="0" i="0" sz="4800" u="none" cap="none" strike="noStrike">
              <a:solidFill>
                <a:schemeClr val="dk1"/>
              </a:solidFill>
              <a:latin typeface="Calibri"/>
              <a:ea typeface="Calibri"/>
              <a:cs typeface="Calibri"/>
              <a:sym typeface="Calibri"/>
            </a:endParaRPr>
          </a:p>
        </p:txBody>
      </p:sp>
      <p:sp>
        <p:nvSpPr>
          <p:cNvPr id="74" name="Google Shape;74;g2c256d8341d_0_26"/>
          <p:cNvSpPr/>
          <p:nvPr/>
        </p:nvSpPr>
        <p:spPr>
          <a:xfrm>
            <a:off x="16359645" y="8420100"/>
            <a:ext cx="5931600" cy="14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c256d8341d_0_26"/>
          <p:cNvSpPr/>
          <p:nvPr/>
        </p:nvSpPr>
        <p:spPr>
          <a:xfrm>
            <a:off x="16359645" y="8420100"/>
            <a:ext cx="61350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Magic</a:t>
            </a:r>
            <a:endParaRPr b="0" i="0" sz="4800" u="none" cap="none" strike="noStrike">
              <a:solidFill>
                <a:schemeClr val="dk1"/>
              </a:solidFill>
              <a:latin typeface="Calibri"/>
              <a:ea typeface="Calibri"/>
              <a:cs typeface="Calibri"/>
              <a:sym typeface="Calibri"/>
            </a:endParaRPr>
          </a:p>
        </p:txBody>
      </p:sp>
      <p:sp>
        <p:nvSpPr>
          <p:cNvPr id="76" name="Google Shape;76;g2c256d8341d_0_26"/>
          <p:cNvSpPr/>
          <p:nvPr/>
        </p:nvSpPr>
        <p:spPr>
          <a:xfrm>
            <a:off x="16359645" y="9283700"/>
            <a:ext cx="6067200" cy="74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Spellcasting</a:t>
            </a:r>
            <a:endParaRPr b="0" i="0" sz="3200" u="none" cap="none" strike="noStrike">
              <a:solidFill>
                <a:schemeClr val="dk1"/>
              </a:solidFill>
              <a:latin typeface="Calibri"/>
              <a:ea typeface="Calibri"/>
              <a:cs typeface="Calibri"/>
              <a:sym typeface="Calibri"/>
            </a:endParaRPr>
          </a:p>
        </p:txBody>
      </p:sp>
      <p:pic>
        <p:nvPicPr>
          <p:cNvPr descr=" " id="77" name="Google Shape;77;g2c256d8341d_0_26"/>
          <p:cNvPicPr preferRelativeResize="0"/>
          <p:nvPr/>
        </p:nvPicPr>
        <p:blipFill rotWithShape="1">
          <a:blip r:embed="rId8">
            <a:alphaModFix/>
          </a:blip>
          <a:srcRect b="0" l="0" r="0" t="0"/>
          <a:stretch/>
        </p:blipFill>
        <p:spPr>
          <a:xfrm>
            <a:off x="12193524" y="5930900"/>
            <a:ext cx="38105" cy="396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82" name="Shape 82"/>
        <p:cNvGrpSpPr/>
        <p:nvPr/>
      </p:nvGrpSpPr>
      <p:grpSpPr>
        <a:xfrm>
          <a:off x="0" y="0"/>
          <a:ext cx="0" cy="0"/>
          <a:chOff x="0" y="0"/>
          <a:chExt cx="0" cy="0"/>
        </a:xfrm>
      </p:grpSpPr>
      <p:pic>
        <p:nvPicPr>
          <p:cNvPr descr=" " id="83" name="Google Shape;83;g2c256d8341d_0_64"/>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84" name="Google Shape;84;g2c256d8341d_0_64"/>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85" name="Google Shape;85;g2c256d8341d_0_64"/>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86" name="Google Shape;86;g2c256d8341d_0_6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7" name="Google Shape;87;g2c256d8341d_0_64"/>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88" name="Google Shape;88;g2c256d8341d_0_64"/>
          <p:cNvSpPr/>
          <p:nvPr/>
        </p:nvSpPr>
        <p:spPr>
          <a:xfrm>
            <a:off x="2959470" y="2603500"/>
            <a:ext cx="202548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The Realm of the Extraordinary</a:t>
            </a:r>
            <a:endParaRPr b="0" i="0" sz="8000" u="none" cap="none" strike="noStrike">
              <a:solidFill>
                <a:schemeClr val="dk1"/>
              </a:solidFill>
              <a:latin typeface="Calibri"/>
              <a:ea typeface="Calibri"/>
              <a:cs typeface="Calibri"/>
              <a:sym typeface="Calibri"/>
            </a:endParaRPr>
          </a:p>
        </p:txBody>
      </p:sp>
      <p:sp>
        <p:nvSpPr>
          <p:cNvPr id="89" name="Google Shape;89;g2c256d8341d_0_64"/>
          <p:cNvSpPr/>
          <p:nvPr/>
        </p:nvSpPr>
        <p:spPr>
          <a:xfrm>
            <a:off x="2959470" y="4749800"/>
            <a:ext cx="8861400" cy="684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b="0" i="0" sz="3200" u="none" cap="none" strike="noStrike">
              <a:solidFill>
                <a:schemeClr val="dk1"/>
              </a:solidFill>
              <a:latin typeface="Calibri"/>
              <a:ea typeface="Calibri"/>
              <a:cs typeface="Calibri"/>
              <a:sym typeface="Calibri"/>
            </a:endParaRPr>
          </a:p>
        </p:txBody>
      </p:sp>
      <p:sp>
        <p:nvSpPr>
          <p:cNvPr id="90" name="Google Shape;90;g2c256d8341d_0_64"/>
          <p:cNvSpPr/>
          <p:nvPr/>
        </p:nvSpPr>
        <p:spPr>
          <a:xfrm>
            <a:off x="12701588" y="4749800"/>
            <a:ext cx="8861400" cy="684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95" name="Shape 95"/>
        <p:cNvGrpSpPr/>
        <p:nvPr/>
      </p:nvGrpSpPr>
      <p:grpSpPr>
        <a:xfrm>
          <a:off x="0" y="0"/>
          <a:ext cx="0" cy="0"/>
          <a:chOff x="0" y="0"/>
          <a:chExt cx="0" cy="0"/>
        </a:xfrm>
      </p:grpSpPr>
      <p:pic>
        <p:nvPicPr>
          <p:cNvPr descr=" " id="96" name="Google Shape;96;g2c256d8341d_0_76"/>
          <p:cNvPicPr preferRelativeResize="0"/>
          <p:nvPr/>
        </p:nvPicPr>
        <p:blipFill rotWithShape="1">
          <a:blip r:embed="rId3">
            <a:alphaModFix/>
          </a:blip>
          <a:srcRect b="0" l="0" r="0" t="0"/>
          <a:stretch/>
        </p:blipFill>
        <p:spPr>
          <a:xfrm>
            <a:off x="0" y="9055100"/>
            <a:ext cx="15876984" cy="2514600"/>
          </a:xfrm>
          <a:prstGeom prst="rect">
            <a:avLst/>
          </a:prstGeom>
          <a:noFill/>
          <a:ln>
            <a:noFill/>
          </a:ln>
        </p:spPr>
      </p:pic>
      <p:pic>
        <p:nvPicPr>
          <p:cNvPr descr=" " id="97" name="Google Shape;97;g2c256d8341d_0_76"/>
          <p:cNvPicPr preferRelativeResize="0"/>
          <p:nvPr/>
        </p:nvPicPr>
        <p:blipFill rotWithShape="1">
          <a:blip r:embed="rId4">
            <a:alphaModFix/>
          </a:blip>
          <a:srcRect b="0" l="0" r="0" t="0"/>
          <a:stretch/>
        </p:blipFill>
        <p:spPr>
          <a:xfrm>
            <a:off x="8294137" y="9055100"/>
            <a:ext cx="16092911" cy="4660900"/>
          </a:xfrm>
          <a:prstGeom prst="rect">
            <a:avLst/>
          </a:prstGeom>
          <a:noFill/>
          <a:ln>
            <a:noFill/>
          </a:ln>
        </p:spPr>
      </p:pic>
      <p:pic>
        <p:nvPicPr>
          <p:cNvPr descr=" " id="98" name="Google Shape;98;g2c256d8341d_0_76"/>
          <p:cNvPicPr preferRelativeResize="0"/>
          <p:nvPr/>
        </p:nvPicPr>
        <p:blipFill rotWithShape="1">
          <a:blip r:embed="rId5">
            <a:alphaModFix/>
          </a:blip>
          <a:srcRect b="0" l="0" r="0" t="0"/>
          <a:stretch/>
        </p:blipFill>
        <p:spPr>
          <a:xfrm>
            <a:off x="0" y="1930400"/>
            <a:ext cx="3988298" cy="2616200"/>
          </a:xfrm>
          <a:prstGeom prst="rect">
            <a:avLst/>
          </a:prstGeom>
          <a:noFill/>
          <a:ln>
            <a:noFill/>
          </a:ln>
        </p:spPr>
      </p:pic>
      <p:pic>
        <p:nvPicPr>
          <p:cNvPr descr=" " id="99" name="Google Shape;99;g2c256d8341d_0_76"/>
          <p:cNvPicPr preferRelativeResize="0"/>
          <p:nvPr/>
        </p:nvPicPr>
        <p:blipFill rotWithShape="1">
          <a:blip r:embed="rId6">
            <a:alphaModFix/>
          </a:blip>
          <a:srcRect b="0" l="0" r="0" t="0"/>
          <a:stretch/>
        </p:blipFill>
        <p:spPr>
          <a:xfrm>
            <a:off x="19395324" y="4318000"/>
            <a:ext cx="4991724" cy="2540000"/>
          </a:xfrm>
          <a:prstGeom prst="rect">
            <a:avLst/>
          </a:prstGeom>
          <a:noFill/>
          <a:ln>
            <a:noFill/>
          </a:ln>
        </p:spPr>
      </p:pic>
      <p:sp>
        <p:nvSpPr>
          <p:cNvPr id="100" name="Google Shape;100;g2c256d8341d_0_76"/>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1" name="Google Shape;101;g2c256d8341d_0_76"/>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pic>
        <p:nvPicPr>
          <p:cNvPr descr=" " id="102" name="Google Shape;102;g2c256d8341d_0_76"/>
          <p:cNvPicPr preferRelativeResize="0"/>
          <p:nvPr/>
        </p:nvPicPr>
        <p:blipFill rotWithShape="1">
          <a:blip r:embed="rId8">
            <a:alphaModFix/>
          </a:blip>
          <a:srcRect b="0" l="0" r="0" t="0"/>
          <a:stretch/>
        </p:blipFill>
        <p:spPr>
          <a:xfrm>
            <a:off x="13260457" y="1270000"/>
            <a:ext cx="9818327" cy="12446000"/>
          </a:xfrm>
          <a:prstGeom prst="rect">
            <a:avLst/>
          </a:prstGeom>
          <a:noFill/>
          <a:ln>
            <a:noFill/>
          </a:ln>
        </p:spPr>
      </p:pic>
      <p:sp>
        <p:nvSpPr>
          <p:cNvPr id="103" name="Google Shape;103;g2c256d8341d_0_76"/>
          <p:cNvSpPr/>
          <p:nvPr/>
        </p:nvSpPr>
        <p:spPr>
          <a:xfrm>
            <a:off x="2502213" y="2489200"/>
            <a:ext cx="7875000" cy="47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4" name="Google Shape;104;g2c256d8341d_0_76"/>
          <p:cNvPicPr preferRelativeResize="0"/>
          <p:nvPr/>
        </p:nvPicPr>
        <p:blipFill rotWithShape="1">
          <a:blip r:embed="rId9">
            <a:alphaModFix/>
          </a:blip>
          <a:srcRect b="0" l="0" r="0" t="0"/>
          <a:stretch/>
        </p:blipFill>
        <p:spPr>
          <a:xfrm>
            <a:off x="2502213" y="2489200"/>
            <a:ext cx="1359727" cy="1016000"/>
          </a:xfrm>
          <a:prstGeom prst="rect">
            <a:avLst/>
          </a:prstGeom>
          <a:noFill/>
          <a:ln>
            <a:noFill/>
          </a:ln>
        </p:spPr>
      </p:pic>
      <p:sp>
        <p:nvSpPr>
          <p:cNvPr id="105" name="Google Shape;105;g2c256d8341d_0_76"/>
          <p:cNvSpPr/>
          <p:nvPr/>
        </p:nvSpPr>
        <p:spPr>
          <a:xfrm>
            <a:off x="2502213" y="3810000"/>
            <a:ext cx="7875000" cy="3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c256d8341d_0_76"/>
          <p:cNvSpPr/>
          <p:nvPr/>
        </p:nvSpPr>
        <p:spPr>
          <a:xfrm>
            <a:off x="2502213" y="3810000"/>
            <a:ext cx="80781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Unicorn Sightings</a:t>
            </a:r>
            <a:endParaRPr b="0" i="0" sz="4800" u="none" cap="none" strike="noStrike">
              <a:solidFill>
                <a:schemeClr val="dk1"/>
              </a:solidFill>
              <a:latin typeface="Calibri"/>
              <a:ea typeface="Calibri"/>
              <a:cs typeface="Calibri"/>
              <a:sym typeface="Calibri"/>
            </a:endParaRPr>
          </a:p>
        </p:txBody>
      </p:sp>
      <p:sp>
        <p:nvSpPr>
          <p:cNvPr id="107" name="Google Shape;107;g2c256d8341d_0_76"/>
          <p:cNvSpPr/>
          <p:nvPr/>
        </p:nvSpPr>
        <p:spPr>
          <a:xfrm>
            <a:off x="2502213" y="4775200"/>
            <a:ext cx="80106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record of the number of unicorns spotted in the fantasy realm and the beauty and mystery that surrounds these enchanting creatures.</a:t>
            </a:r>
            <a:endParaRPr b="0" i="0" sz="3200" u="none" cap="none" strike="noStrike">
              <a:solidFill>
                <a:schemeClr val="dk1"/>
              </a:solidFill>
              <a:latin typeface="Calibri"/>
              <a:ea typeface="Calibri"/>
              <a:cs typeface="Calibri"/>
              <a:sym typeface="Calibri"/>
            </a:endParaRPr>
          </a:p>
        </p:txBody>
      </p:sp>
      <p:sp>
        <p:nvSpPr>
          <p:cNvPr id="108" name="Google Shape;108;g2c256d8341d_0_76"/>
          <p:cNvSpPr/>
          <p:nvPr/>
        </p:nvSpPr>
        <p:spPr>
          <a:xfrm>
            <a:off x="2502213" y="8001000"/>
            <a:ext cx="7875000" cy="47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9" name="Google Shape;109;g2c256d8341d_0_76"/>
          <p:cNvPicPr preferRelativeResize="0"/>
          <p:nvPr/>
        </p:nvPicPr>
        <p:blipFill rotWithShape="1">
          <a:blip r:embed="rId10">
            <a:alphaModFix/>
          </a:blip>
          <a:srcRect b="0" l="0" r="0" t="0"/>
          <a:stretch/>
        </p:blipFill>
        <p:spPr>
          <a:xfrm>
            <a:off x="2502213" y="8001000"/>
            <a:ext cx="1422103" cy="1016000"/>
          </a:xfrm>
          <a:prstGeom prst="rect">
            <a:avLst/>
          </a:prstGeom>
          <a:noFill/>
          <a:ln>
            <a:noFill/>
          </a:ln>
        </p:spPr>
      </p:pic>
      <p:sp>
        <p:nvSpPr>
          <p:cNvPr id="110" name="Google Shape;110;g2c256d8341d_0_76"/>
          <p:cNvSpPr/>
          <p:nvPr/>
        </p:nvSpPr>
        <p:spPr>
          <a:xfrm>
            <a:off x="2502213" y="9321800"/>
            <a:ext cx="7875000" cy="3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c256d8341d_0_76"/>
          <p:cNvSpPr/>
          <p:nvPr/>
        </p:nvSpPr>
        <p:spPr>
          <a:xfrm>
            <a:off x="2502213" y="9321800"/>
            <a:ext cx="80781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Dragon Taming</a:t>
            </a:r>
            <a:endParaRPr b="0" i="0" sz="4800" u="none" cap="none" strike="noStrike">
              <a:solidFill>
                <a:schemeClr val="dk1"/>
              </a:solidFill>
              <a:latin typeface="Calibri"/>
              <a:ea typeface="Calibri"/>
              <a:cs typeface="Calibri"/>
              <a:sym typeface="Calibri"/>
            </a:endParaRPr>
          </a:p>
        </p:txBody>
      </p:sp>
      <p:sp>
        <p:nvSpPr>
          <p:cNvPr id="112" name="Google Shape;112;g2c256d8341d_0_76"/>
          <p:cNvSpPr/>
          <p:nvPr/>
        </p:nvSpPr>
        <p:spPr>
          <a:xfrm>
            <a:off x="2502213" y="10287000"/>
            <a:ext cx="8010600" cy="25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closer look at the art of taming dragons and the brave adventurers who dare to take on these fearsome creatures.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117" name="Shape 117"/>
        <p:cNvGrpSpPr/>
        <p:nvPr/>
      </p:nvGrpSpPr>
      <p:grpSpPr>
        <a:xfrm>
          <a:off x="0" y="0"/>
          <a:ext cx="0" cy="0"/>
          <a:chOff x="0" y="0"/>
          <a:chExt cx="0" cy="0"/>
        </a:xfrm>
      </p:grpSpPr>
      <p:pic>
        <p:nvPicPr>
          <p:cNvPr descr=" " id="118" name="Google Shape;118;g2c256d8341d_0_97"/>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119" name="Google Shape;119;g2c256d8341d_0_97"/>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120" name="Google Shape;120;g2c256d8341d_0_97"/>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sp>
        <p:nvSpPr>
          <p:cNvPr id="121" name="Google Shape;121;g2c256d8341d_0_9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22" name="Google Shape;122;g2c256d8341d_0_97"/>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123" name="Google Shape;123;g2c256d8341d_0_97"/>
          <p:cNvSpPr/>
          <p:nvPr/>
        </p:nvSpPr>
        <p:spPr>
          <a:xfrm>
            <a:off x="800200" y="1181100"/>
            <a:ext cx="7049400" cy="112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24" name="Google Shape;124;g2c256d8341d_0_97"/>
          <p:cNvPicPr preferRelativeResize="0"/>
          <p:nvPr/>
        </p:nvPicPr>
        <p:blipFill rotWithShape="1">
          <a:blip r:embed="rId7">
            <a:alphaModFix/>
          </a:blip>
          <a:srcRect b="0" l="0" r="0" t="0"/>
          <a:stretch/>
        </p:blipFill>
        <p:spPr>
          <a:xfrm>
            <a:off x="800200" y="1181100"/>
            <a:ext cx="7049381" cy="5422900"/>
          </a:xfrm>
          <a:prstGeom prst="rect">
            <a:avLst/>
          </a:prstGeom>
          <a:noFill/>
          <a:ln>
            <a:noFill/>
          </a:ln>
        </p:spPr>
      </p:pic>
      <p:sp>
        <p:nvSpPr>
          <p:cNvPr id="125" name="Google Shape;125;g2c256d8341d_0_97"/>
          <p:cNvSpPr/>
          <p:nvPr/>
        </p:nvSpPr>
        <p:spPr>
          <a:xfrm>
            <a:off x="876410" y="7213600"/>
            <a:ext cx="68970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c256d8341d_0_97"/>
          <p:cNvSpPr/>
          <p:nvPr/>
        </p:nvSpPr>
        <p:spPr>
          <a:xfrm>
            <a:off x="876410" y="7213600"/>
            <a:ext cx="71001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Unicorn Sightings</a:t>
            </a:r>
            <a:endParaRPr b="0" i="0" sz="4800" u="none" cap="none" strike="noStrike">
              <a:solidFill>
                <a:schemeClr val="dk1"/>
              </a:solidFill>
              <a:latin typeface="Calibri"/>
              <a:ea typeface="Calibri"/>
              <a:cs typeface="Calibri"/>
              <a:sym typeface="Calibri"/>
            </a:endParaRPr>
          </a:p>
        </p:txBody>
      </p:sp>
      <p:sp>
        <p:nvSpPr>
          <p:cNvPr id="127" name="Google Shape;127;g2c256d8341d_0_97"/>
          <p:cNvSpPr/>
          <p:nvPr/>
        </p:nvSpPr>
        <p:spPr>
          <a:xfrm>
            <a:off x="800200" y="8585200"/>
            <a:ext cx="7049400" cy="24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c256d8341d_0_97"/>
          <p:cNvSpPr/>
          <p:nvPr/>
        </p:nvSpPr>
        <p:spPr>
          <a:xfrm>
            <a:off x="732458" y="8585200"/>
            <a:ext cx="7185000" cy="2574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sp>
        <p:nvSpPr>
          <p:cNvPr id="129" name="Google Shape;129;g2c256d8341d_0_97"/>
          <p:cNvSpPr/>
          <p:nvPr/>
        </p:nvSpPr>
        <p:spPr>
          <a:xfrm>
            <a:off x="3486586" y="11633200"/>
            <a:ext cx="16767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c256d8341d_0_97"/>
          <p:cNvSpPr/>
          <p:nvPr/>
        </p:nvSpPr>
        <p:spPr>
          <a:xfrm>
            <a:off x="3486586" y="11633200"/>
            <a:ext cx="18798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45%</a:t>
            </a:r>
            <a:endParaRPr b="0" i="0" sz="4800" u="none" cap="none" strike="noStrike">
              <a:solidFill>
                <a:schemeClr val="dk1"/>
              </a:solidFill>
              <a:latin typeface="Calibri"/>
              <a:ea typeface="Calibri"/>
              <a:cs typeface="Calibri"/>
              <a:sym typeface="Calibri"/>
            </a:endParaRPr>
          </a:p>
        </p:txBody>
      </p:sp>
      <p:sp>
        <p:nvSpPr>
          <p:cNvPr id="131" name="Google Shape;131;g2c256d8341d_0_97"/>
          <p:cNvSpPr/>
          <p:nvPr/>
        </p:nvSpPr>
        <p:spPr>
          <a:xfrm>
            <a:off x="16016702" y="1181100"/>
            <a:ext cx="7049400" cy="112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32" name="Google Shape;132;g2c256d8341d_0_97"/>
          <p:cNvPicPr preferRelativeResize="0"/>
          <p:nvPr/>
        </p:nvPicPr>
        <p:blipFill rotWithShape="1">
          <a:blip r:embed="rId8">
            <a:alphaModFix/>
          </a:blip>
          <a:srcRect b="0" l="0" r="0" t="0"/>
          <a:stretch/>
        </p:blipFill>
        <p:spPr>
          <a:xfrm>
            <a:off x="16016702" y="1181100"/>
            <a:ext cx="7049381" cy="5422900"/>
          </a:xfrm>
          <a:prstGeom prst="rect">
            <a:avLst/>
          </a:prstGeom>
          <a:noFill/>
          <a:ln>
            <a:noFill/>
          </a:ln>
        </p:spPr>
      </p:pic>
      <p:sp>
        <p:nvSpPr>
          <p:cNvPr id="133" name="Google Shape;133;g2c256d8341d_0_97"/>
          <p:cNvSpPr/>
          <p:nvPr/>
        </p:nvSpPr>
        <p:spPr>
          <a:xfrm>
            <a:off x="16092911" y="7213600"/>
            <a:ext cx="68970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c256d8341d_0_97"/>
          <p:cNvSpPr/>
          <p:nvPr/>
        </p:nvSpPr>
        <p:spPr>
          <a:xfrm>
            <a:off x="16092911" y="7213600"/>
            <a:ext cx="71001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Unicorn Sightings</a:t>
            </a:r>
            <a:endParaRPr b="0" i="0" sz="4800" u="none" cap="none" strike="noStrike">
              <a:solidFill>
                <a:schemeClr val="dk1"/>
              </a:solidFill>
              <a:latin typeface="Calibri"/>
              <a:ea typeface="Calibri"/>
              <a:cs typeface="Calibri"/>
              <a:sym typeface="Calibri"/>
            </a:endParaRPr>
          </a:p>
        </p:txBody>
      </p:sp>
      <p:sp>
        <p:nvSpPr>
          <p:cNvPr id="135" name="Google Shape;135;g2c256d8341d_0_97"/>
          <p:cNvSpPr/>
          <p:nvPr/>
        </p:nvSpPr>
        <p:spPr>
          <a:xfrm>
            <a:off x="16016702" y="8585200"/>
            <a:ext cx="7049400" cy="24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c256d8341d_0_97"/>
          <p:cNvSpPr/>
          <p:nvPr/>
        </p:nvSpPr>
        <p:spPr>
          <a:xfrm>
            <a:off x="15948960" y="8585200"/>
            <a:ext cx="7185000" cy="2574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sp>
        <p:nvSpPr>
          <p:cNvPr id="137" name="Google Shape;137;g2c256d8341d_0_97"/>
          <p:cNvSpPr/>
          <p:nvPr/>
        </p:nvSpPr>
        <p:spPr>
          <a:xfrm>
            <a:off x="18703088" y="11633200"/>
            <a:ext cx="16767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c256d8341d_0_97"/>
          <p:cNvSpPr/>
          <p:nvPr/>
        </p:nvSpPr>
        <p:spPr>
          <a:xfrm>
            <a:off x="18703088" y="11633200"/>
            <a:ext cx="18798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45%</a:t>
            </a:r>
            <a:endParaRPr b="0" i="0" sz="4800" u="none" cap="none" strike="noStrike">
              <a:solidFill>
                <a:schemeClr val="dk1"/>
              </a:solidFill>
              <a:latin typeface="Calibri"/>
              <a:ea typeface="Calibri"/>
              <a:cs typeface="Calibri"/>
              <a:sym typeface="Calibri"/>
            </a:endParaRPr>
          </a:p>
        </p:txBody>
      </p:sp>
      <p:sp>
        <p:nvSpPr>
          <p:cNvPr id="139" name="Google Shape;139;g2c256d8341d_0_97"/>
          <p:cNvSpPr/>
          <p:nvPr/>
        </p:nvSpPr>
        <p:spPr>
          <a:xfrm>
            <a:off x="8408451" y="1181100"/>
            <a:ext cx="7049400" cy="112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c256d8341d_0_97"/>
          <p:cNvSpPr/>
          <p:nvPr/>
        </p:nvSpPr>
        <p:spPr>
          <a:xfrm>
            <a:off x="8941918" y="1181100"/>
            <a:ext cx="59823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c256d8341d_0_97"/>
          <p:cNvSpPr/>
          <p:nvPr/>
        </p:nvSpPr>
        <p:spPr>
          <a:xfrm>
            <a:off x="8941918" y="1181100"/>
            <a:ext cx="61857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Dragon Taming</a:t>
            </a:r>
            <a:endParaRPr b="0" i="0" sz="4800" u="none" cap="none" strike="noStrike">
              <a:solidFill>
                <a:schemeClr val="dk1"/>
              </a:solidFill>
              <a:latin typeface="Calibri"/>
              <a:ea typeface="Calibri"/>
              <a:cs typeface="Calibri"/>
              <a:sym typeface="Calibri"/>
            </a:endParaRPr>
          </a:p>
        </p:txBody>
      </p:sp>
      <p:sp>
        <p:nvSpPr>
          <p:cNvPr id="142" name="Google Shape;142;g2c256d8341d_0_97"/>
          <p:cNvSpPr/>
          <p:nvPr/>
        </p:nvSpPr>
        <p:spPr>
          <a:xfrm>
            <a:off x="8408451" y="2552700"/>
            <a:ext cx="7049400" cy="24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c256d8341d_0_97"/>
          <p:cNvSpPr/>
          <p:nvPr/>
        </p:nvSpPr>
        <p:spPr>
          <a:xfrm>
            <a:off x="8340709" y="2552700"/>
            <a:ext cx="7185000" cy="2574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A closer look at the art of taming dragons and the brave adventurers who take on these creatures.</a:t>
            </a:r>
            <a:endParaRPr b="0" i="0" sz="3200" u="none" cap="none" strike="noStrike">
              <a:solidFill>
                <a:schemeClr val="dk1"/>
              </a:solidFill>
              <a:latin typeface="Calibri"/>
              <a:ea typeface="Calibri"/>
              <a:cs typeface="Calibri"/>
              <a:sym typeface="Calibri"/>
            </a:endParaRPr>
          </a:p>
        </p:txBody>
      </p:sp>
      <p:pic>
        <p:nvPicPr>
          <p:cNvPr descr=" " id="144" name="Google Shape;144;g2c256d8341d_0_97"/>
          <p:cNvPicPr preferRelativeResize="0"/>
          <p:nvPr/>
        </p:nvPicPr>
        <p:blipFill rotWithShape="1">
          <a:blip r:embed="rId9">
            <a:alphaModFix/>
          </a:blip>
          <a:srcRect b="0" l="0" r="0" t="0"/>
          <a:stretch/>
        </p:blipFill>
        <p:spPr>
          <a:xfrm>
            <a:off x="8408451" y="5600700"/>
            <a:ext cx="7049381" cy="5422900"/>
          </a:xfrm>
          <a:prstGeom prst="rect">
            <a:avLst/>
          </a:prstGeom>
          <a:noFill/>
          <a:ln>
            <a:noFill/>
          </a:ln>
        </p:spPr>
      </p:pic>
      <p:sp>
        <p:nvSpPr>
          <p:cNvPr id="145" name="Google Shape;145;g2c256d8341d_0_97"/>
          <p:cNvSpPr/>
          <p:nvPr/>
        </p:nvSpPr>
        <p:spPr>
          <a:xfrm>
            <a:off x="11171046" y="11633200"/>
            <a:ext cx="1524300"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c256d8341d_0_97"/>
          <p:cNvSpPr/>
          <p:nvPr/>
        </p:nvSpPr>
        <p:spPr>
          <a:xfrm>
            <a:off x="11171046" y="11633200"/>
            <a:ext cx="1727400" cy="96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67%</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151" name="Shape 151"/>
        <p:cNvGrpSpPr/>
        <p:nvPr/>
      </p:nvGrpSpPr>
      <p:grpSpPr>
        <a:xfrm>
          <a:off x="0" y="0"/>
          <a:ext cx="0" cy="0"/>
          <a:chOff x="0" y="0"/>
          <a:chExt cx="0" cy="0"/>
        </a:xfrm>
      </p:grpSpPr>
      <p:pic>
        <p:nvPicPr>
          <p:cNvPr descr=" " id="152" name="Google Shape;152;g2c256d8341d_0_130"/>
          <p:cNvPicPr preferRelativeResize="0"/>
          <p:nvPr/>
        </p:nvPicPr>
        <p:blipFill rotWithShape="1">
          <a:blip r:embed="rId3">
            <a:alphaModFix/>
          </a:blip>
          <a:srcRect b="0" l="0" r="0" t="0"/>
          <a:stretch/>
        </p:blipFill>
        <p:spPr>
          <a:xfrm>
            <a:off x="0" y="11506200"/>
            <a:ext cx="14417257" cy="2204107"/>
          </a:xfrm>
          <a:prstGeom prst="rect">
            <a:avLst/>
          </a:prstGeom>
          <a:noFill/>
          <a:ln>
            <a:noFill/>
          </a:ln>
        </p:spPr>
      </p:pic>
      <p:pic>
        <p:nvPicPr>
          <p:cNvPr descr=" " id="153" name="Google Shape;153;g2c256d8341d_0_130"/>
          <p:cNvPicPr preferRelativeResize="0"/>
          <p:nvPr/>
        </p:nvPicPr>
        <p:blipFill rotWithShape="1">
          <a:blip r:embed="rId4">
            <a:alphaModFix/>
          </a:blip>
          <a:srcRect b="0" l="0" r="0" t="0"/>
          <a:stretch/>
        </p:blipFill>
        <p:spPr>
          <a:xfrm>
            <a:off x="15425511" y="11771908"/>
            <a:ext cx="8961537" cy="1944092"/>
          </a:xfrm>
          <a:prstGeom prst="rect">
            <a:avLst/>
          </a:prstGeom>
          <a:noFill/>
          <a:ln>
            <a:noFill/>
          </a:ln>
        </p:spPr>
      </p:pic>
      <p:pic>
        <p:nvPicPr>
          <p:cNvPr descr=" " id="154" name="Google Shape;154;g2c256d8341d_0_130"/>
          <p:cNvPicPr preferRelativeResize="0"/>
          <p:nvPr/>
        </p:nvPicPr>
        <p:blipFill rotWithShape="1">
          <a:blip r:embed="rId5">
            <a:alphaModFix/>
          </a:blip>
          <a:srcRect b="0" l="0" r="0" t="0"/>
          <a:stretch/>
        </p:blipFill>
        <p:spPr>
          <a:xfrm>
            <a:off x="1562295" y="1892300"/>
            <a:ext cx="10085060" cy="2108200"/>
          </a:xfrm>
          <a:prstGeom prst="rect">
            <a:avLst/>
          </a:prstGeom>
          <a:noFill/>
          <a:ln>
            <a:noFill/>
          </a:ln>
        </p:spPr>
      </p:pic>
      <p:pic>
        <p:nvPicPr>
          <p:cNvPr descr=" " id="155" name="Google Shape;155;g2c256d8341d_0_130"/>
          <p:cNvPicPr preferRelativeResize="0"/>
          <p:nvPr/>
        </p:nvPicPr>
        <p:blipFill rotWithShape="1">
          <a:blip r:embed="rId6">
            <a:alphaModFix/>
          </a:blip>
          <a:srcRect b="0" l="0" r="0" t="0"/>
          <a:stretch/>
        </p:blipFill>
        <p:spPr>
          <a:xfrm>
            <a:off x="17451981" y="4000500"/>
            <a:ext cx="4902813" cy="2120900"/>
          </a:xfrm>
          <a:prstGeom prst="rect">
            <a:avLst/>
          </a:prstGeom>
          <a:noFill/>
          <a:ln>
            <a:noFill/>
          </a:ln>
        </p:spPr>
      </p:pic>
      <p:sp>
        <p:nvSpPr>
          <p:cNvPr id="156" name="Google Shape;156;g2c256d8341d_0_13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57" name="Google Shape;157;g2c256d8341d_0_130"/>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pic>
        <p:nvPicPr>
          <p:cNvPr descr=" " id="158" name="Google Shape;158;g2c256d8341d_0_130"/>
          <p:cNvPicPr preferRelativeResize="0"/>
          <p:nvPr/>
        </p:nvPicPr>
        <p:blipFill rotWithShape="1">
          <a:blip r:embed="rId8">
            <a:alphaModFix/>
          </a:blip>
          <a:srcRect b="0" l="0" r="0" t="0"/>
          <a:stretch/>
        </p:blipFill>
        <p:spPr>
          <a:xfrm>
            <a:off x="0" y="1498600"/>
            <a:ext cx="5966698" cy="4437887"/>
          </a:xfrm>
          <a:prstGeom prst="rect">
            <a:avLst/>
          </a:prstGeom>
          <a:noFill/>
          <a:ln>
            <a:noFill/>
          </a:ln>
        </p:spPr>
      </p:pic>
      <p:sp>
        <p:nvSpPr>
          <p:cNvPr id="159" name="Google Shape;159;g2c256d8341d_0_130"/>
          <p:cNvSpPr/>
          <p:nvPr/>
        </p:nvSpPr>
        <p:spPr>
          <a:xfrm>
            <a:off x="5398175" y="3759200"/>
            <a:ext cx="13603500" cy="62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c256d8341d_0_130"/>
          <p:cNvSpPr/>
          <p:nvPr/>
        </p:nvSpPr>
        <p:spPr>
          <a:xfrm>
            <a:off x="5398175" y="3759200"/>
            <a:ext cx="13806600" cy="553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Fantasy is the gateway to the impossible, the land where the ordinary becomes extraordinary, and the impossible becomes possible. It is the realm of the imagination, where anything can happen and everything is possible.</a:t>
            </a:r>
            <a:endParaRPr b="0" i="0" sz="4800" u="none" cap="none" strike="noStrike">
              <a:solidFill>
                <a:schemeClr val="dk1"/>
              </a:solidFill>
              <a:latin typeface="Calibri"/>
              <a:ea typeface="Calibri"/>
              <a:cs typeface="Calibri"/>
              <a:sym typeface="Calibri"/>
            </a:endParaRPr>
          </a:p>
        </p:txBody>
      </p:sp>
      <p:sp>
        <p:nvSpPr>
          <p:cNvPr id="161" name="Google Shape;161;g2c256d8341d_0_130"/>
          <p:cNvSpPr/>
          <p:nvPr/>
        </p:nvSpPr>
        <p:spPr>
          <a:xfrm>
            <a:off x="13679610" y="9398000"/>
            <a:ext cx="547440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Sarina"/>
              <a:buNone/>
            </a:pPr>
            <a:r>
              <a:rPr b="0" i="0" lang="en-US" sz="3600" u="none" cap="none" strike="noStrike">
                <a:solidFill>
                  <a:srgbClr val="0E0E0E"/>
                </a:solidFill>
                <a:latin typeface="Sarina"/>
                <a:ea typeface="Sarina"/>
                <a:cs typeface="Sarina"/>
                <a:sym typeface="Sarina"/>
              </a:rPr>
              <a:t>The Dream Weaver</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166" name="Shape 166"/>
        <p:cNvGrpSpPr/>
        <p:nvPr/>
      </p:nvGrpSpPr>
      <p:grpSpPr>
        <a:xfrm>
          <a:off x="0" y="0"/>
          <a:ext cx="0" cy="0"/>
          <a:chOff x="0" y="0"/>
          <a:chExt cx="0" cy="0"/>
        </a:xfrm>
      </p:grpSpPr>
      <p:pic>
        <p:nvPicPr>
          <p:cNvPr descr=" " id="167" name="Google Shape;167;g2c256d8341d_0_144"/>
          <p:cNvPicPr preferRelativeResize="0"/>
          <p:nvPr/>
        </p:nvPicPr>
        <p:blipFill rotWithShape="1">
          <a:blip r:embed="rId3">
            <a:alphaModFix/>
          </a:blip>
          <a:srcRect b="0" l="0" r="0" t="0"/>
          <a:stretch/>
        </p:blipFill>
        <p:spPr>
          <a:xfrm>
            <a:off x="0" y="9918700"/>
            <a:ext cx="24387048" cy="3797300"/>
          </a:xfrm>
          <a:prstGeom prst="rect">
            <a:avLst/>
          </a:prstGeom>
          <a:noFill/>
          <a:ln>
            <a:noFill/>
          </a:ln>
        </p:spPr>
      </p:pic>
      <p:pic>
        <p:nvPicPr>
          <p:cNvPr descr=" " id="168" name="Google Shape;168;g2c256d8341d_0_144"/>
          <p:cNvPicPr preferRelativeResize="0"/>
          <p:nvPr/>
        </p:nvPicPr>
        <p:blipFill rotWithShape="1">
          <a:blip r:embed="rId4">
            <a:alphaModFix/>
          </a:blip>
          <a:srcRect b="0" l="0" r="0" t="0"/>
          <a:stretch/>
        </p:blipFill>
        <p:spPr>
          <a:xfrm>
            <a:off x="17058232" y="2070100"/>
            <a:ext cx="6515914" cy="1879600"/>
          </a:xfrm>
          <a:prstGeom prst="rect">
            <a:avLst/>
          </a:prstGeom>
          <a:noFill/>
          <a:ln>
            <a:noFill/>
          </a:ln>
        </p:spPr>
      </p:pic>
      <p:pic>
        <p:nvPicPr>
          <p:cNvPr descr=" " id="169" name="Google Shape;169;g2c256d8341d_0_144"/>
          <p:cNvPicPr preferRelativeResize="0"/>
          <p:nvPr/>
        </p:nvPicPr>
        <p:blipFill rotWithShape="1">
          <a:blip r:embed="rId5">
            <a:alphaModFix/>
          </a:blip>
          <a:srcRect b="0" l="0" r="0" t="0"/>
          <a:stretch/>
        </p:blipFill>
        <p:spPr>
          <a:xfrm>
            <a:off x="546168" y="4178300"/>
            <a:ext cx="4521765" cy="2120900"/>
          </a:xfrm>
          <a:prstGeom prst="rect">
            <a:avLst/>
          </a:prstGeom>
          <a:noFill/>
          <a:ln>
            <a:noFill/>
          </a:ln>
        </p:spPr>
      </p:pic>
      <p:sp>
        <p:nvSpPr>
          <p:cNvPr id="170" name="Google Shape;170;g2c256d8341d_0_144"/>
          <p:cNvSpPr/>
          <p:nvPr/>
        </p:nvSpPr>
        <p:spPr>
          <a:xfrm>
            <a:off x="1621569" y="1422400"/>
            <a:ext cx="20216700" cy="160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The Magic of Dragons</a:t>
            </a:r>
            <a:endParaRPr b="0" i="0" sz="8000" u="none" cap="none" strike="noStrike">
              <a:solidFill>
                <a:schemeClr val="dk1"/>
              </a:solidFill>
              <a:latin typeface="Calibri"/>
              <a:ea typeface="Calibri"/>
              <a:cs typeface="Calibri"/>
              <a:sym typeface="Calibri"/>
            </a:endParaRPr>
          </a:p>
        </p:txBody>
      </p:sp>
      <p:sp>
        <p:nvSpPr>
          <p:cNvPr id="171" name="Google Shape;171;g2c256d8341d_0_14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2" name="Google Shape;172;g2c256d8341d_0_144"/>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173" name="Google Shape;173;g2c256d8341d_0_144"/>
          <p:cNvSpPr/>
          <p:nvPr/>
        </p:nvSpPr>
        <p:spPr>
          <a:xfrm>
            <a:off x="2121165" y="3695700"/>
            <a:ext cx="6096900" cy="6096000"/>
          </a:xfrm>
          <a:prstGeom prst="roundRect">
            <a:avLst>
              <a:gd fmla="val 2083350" name="adj"/>
            </a:avLst>
          </a:prstGeom>
          <a:noFill/>
          <a:ln cap="flat" cmpd="sng" w="38100">
            <a:solidFill>
              <a:srgbClr val="380A0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4" name="Google Shape;174;g2c256d8341d_0_144"/>
          <p:cNvPicPr preferRelativeResize="0"/>
          <p:nvPr/>
        </p:nvPicPr>
        <p:blipFill rotWithShape="1">
          <a:blip r:embed="rId7">
            <a:alphaModFix/>
          </a:blip>
          <a:srcRect b="0" l="0" r="0" t="0"/>
          <a:stretch/>
        </p:blipFill>
        <p:spPr>
          <a:xfrm>
            <a:off x="3933169" y="5016500"/>
            <a:ext cx="2472753" cy="1625600"/>
          </a:xfrm>
          <a:prstGeom prst="rect">
            <a:avLst/>
          </a:prstGeom>
          <a:noFill/>
          <a:ln>
            <a:noFill/>
          </a:ln>
        </p:spPr>
      </p:pic>
      <p:sp>
        <p:nvSpPr>
          <p:cNvPr id="175" name="Google Shape;175;g2c256d8341d_0_144"/>
          <p:cNvSpPr/>
          <p:nvPr/>
        </p:nvSpPr>
        <p:spPr>
          <a:xfrm>
            <a:off x="2273584" y="6946900"/>
            <a:ext cx="57918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c256d8341d_0_144"/>
          <p:cNvSpPr/>
          <p:nvPr/>
        </p:nvSpPr>
        <p:spPr>
          <a:xfrm>
            <a:off x="2171971" y="6946900"/>
            <a:ext cx="5995200" cy="1727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Unicorn Sighting</a:t>
            </a:r>
            <a:endParaRPr b="0" i="0" sz="4800" u="none" cap="none" strike="noStrike">
              <a:solidFill>
                <a:schemeClr val="dk1"/>
              </a:solidFill>
              <a:latin typeface="Calibri"/>
              <a:ea typeface="Calibri"/>
              <a:cs typeface="Calibri"/>
              <a:sym typeface="Calibri"/>
            </a:endParaRPr>
          </a:p>
        </p:txBody>
      </p:sp>
      <p:sp>
        <p:nvSpPr>
          <p:cNvPr id="177" name="Google Shape;177;g2c256d8341d_0_144"/>
          <p:cNvSpPr/>
          <p:nvPr/>
        </p:nvSpPr>
        <p:spPr>
          <a:xfrm>
            <a:off x="9145143" y="3695700"/>
            <a:ext cx="6096900" cy="6096000"/>
          </a:xfrm>
          <a:prstGeom prst="roundRect">
            <a:avLst>
              <a:gd fmla="val 2083350" name="adj"/>
            </a:avLst>
          </a:prstGeom>
          <a:noFill/>
          <a:ln cap="flat" cmpd="sng" w="38100">
            <a:solidFill>
              <a:srgbClr val="380A0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8" name="Google Shape;178;g2c256d8341d_0_144"/>
          <p:cNvPicPr preferRelativeResize="0"/>
          <p:nvPr/>
        </p:nvPicPr>
        <p:blipFill rotWithShape="1">
          <a:blip r:embed="rId8">
            <a:alphaModFix/>
          </a:blip>
          <a:srcRect b="0" l="0" r="0" t="0"/>
          <a:stretch/>
        </p:blipFill>
        <p:spPr>
          <a:xfrm>
            <a:off x="11115539" y="5016500"/>
            <a:ext cx="2155967" cy="1625600"/>
          </a:xfrm>
          <a:prstGeom prst="rect">
            <a:avLst/>
          </a:prstGeom>
          <a:noFill/>
          <a:ln>
            <a:noFill/>
          </a:ln>
        </p:spPr>
      </p:pic>
      <p:sp>
        <p:nvSpPr>
          <p:cNvPr id="179" name="Google Shape;179;g2c256d8341d_0_144"/>
          <p:cNvSpPr/>
          <p:nvPr/>
        </p:nvSpPr>
        <p:spPr>
          <a:xfrm>
            <a:off x="9297562" y="6946900"/>
            <a:ext cx="57918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c256d8341d_0_144"/>
          <p:cNvSpPr/>
          <p:nvPr/>
        </p:nvSpPr>
        <p:spPr>
          <a:xfrm>
            <a:off x="9195949" y="6946900"/>
            <a:ext cx="5995200" cy="1727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Dragon Taming</a:t>
            </a:r>
            <a:endParaRPr b="0" i="0" sz="4800" u="none" cap="none" strike="noStrike">
              <a:solidFill>
                <a:schemeClr val="dk1"/>
              </a:solidFill>
              <a:latin typeface="Calibri"/>
              <a:ea typeface="Calibri"/>
              <a:cs typeface="Calibri"/>
              <a:sym typeface="Calibri"/>
            </a:endParaRPr>
          </a:p>
        </p:txBody>
      </p:sp>
      <p:sp>
        <p:nvSpPr>
          <p:cNvPr id="181" name="Google Shape;181;g2c256d8341d_0_144"/>
          <p:cNvSpPr/>
          <p:nvPr/>
        </p:nvSpPr>
        <p:spPr>
          <a:xfrm>
            <a:off x="16169121" y="3695700"/>
            <a:ext cx="6096900" cy="6096000"/>
          </a:xfrm>
          <a:prstGeom prst="roundRect">
            <a:avLst>
              <a:gd fmla="val 2083350" name="adj"/>
            </a:avLst>
          </a:prstGeom>
          <a:noFill/>
          <a:ln cap="flat" cmpd="sng" w="38100">
            <a:solidFill>
              <a:srgbClr val="380A0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82" name="Google Shape;182;g2c256d8341d_0_144"/>
          <p:cNvPicPr preferRelativeResize="0"/>
          <p:nvPr/>
        </p:nvPicPr>
        <p:blipFill rotWithShape="1">
          <a:blip r:embed="rId9">
            <a:alphaModFix/>
          </a:blip>
          <a:srcRect b="0" l="0" r="0" t="0"/>
          <a:stretch/>
        </p:blipFill>
        <p:spPr>
          <a:xfrm>
            <a:off x="18391139" y="5016500"/>
            <a:ext cx="1652729" cy="1625600"/>
          </a:xfrm>
          <a:prstGeom prst="rect">
            <a:avLst/>
          </a:prstGeom>
          <a:noFill/>
          <a:ln>
            <a:noFill/>
          </a:ln>
        </p:spPr>
      </p:pic>
      <p:sp>
        <p:nvSpPr>
          <p:cNvPr id="183" name="Google Shape;183;g2c256d8341d_0_144"/>
          <p:cNvSpPr/>
          <p:nvPr/>
        </p:nvSpPr>
        <p:spPr>
          <a:xfrm>
            <a:off x="16321540" y="6946900"/>
            <a:ext cx="5791800"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c256d8341d_0_144"/>
          <p:cNvSpPr/>
          <p:nvPr/>
        </p:nvSpPr>
        <p:spPr>
          <a:xfrm>
            <a:off x="16219927" y="6946900"/>
            <a:ext cx="5995200" cy="1727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Rainbow Seeing</a:t>
            </a:r>
            <a:endParaRPr b="0" i="0" sz="4800" u="none" cap="none" strike="noStrike">
              <a:solidFill>
                <a:schemeClr val="dk1"/>
              </a:solidFill>
              <a:latin typeface="Calibri"/>
              <a:ea typeface="Calibri"/>
              <a:cs typeface="Calibri"/>
              <a:sym typeface="Calibri"/>
            </a:endParaRPr>
          </a:p>
        </p:txBody>
      </p:sp>
      <p:sp>
        <p:nvSpPr>
          <p:cNvPr id="185" name="Google Shape;185;g2c256d8341d_0_144"/>
          <p:cNvSpPr/>
          <p:nvPr/>
        </p:nvSpPr>
        <p:spPr>
          <a:xfrm>
            <a:off x="2146568"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c256d8341d_0_144"/>
          <p:cNvSpPr/>
          <p:nvPr/>
        </p:nvSpPr>
        <p:spPr>
          <a:xfrm>
            <a:off x="2146568"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c256d8341d_0_144"/>
          <p:cNvSpPr/>
          <p:nvPr/>
        </p:nvSpPr>
        <p:spPr>
          <a:xfrm>
            <a:off x="2146568" y="10401300"/>
            <a:ext cx="62322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Art of Archery": Discover the intricacies of the Art of Archery .</a:t>
            </a:r>
            <a:endParaRPr b="0" i="0" sz="3200" u="none" cap="none" strike="noStrike">
              <a:solidFill>
                <a:schemeClr val="dk1"/>
              </a:solidFill>
              <a:latin typeface="Calibri"/>
              <a:ea typeface="Calibri"/>
              <a:cs typeface="Calibri"/>
              <a:sym typeface="Calibri"/>
            </a:endParaRPr>
          </a:p>
        </p:txBody>
      </p:sp>
      <p:sp>
        <p:nvSpPr>
          <p:cNvPr id="188" name="Google Shape;188;g2c256d8341d_0_144"/>
          <p:cNvSpPr/>
          <p:nvPr/>
        </p:nvSpPr>
        <p:spPr>
          <a:xfrm>
            <a:off x="9145143"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c256d8341d_0_144"/>
          <p:cNvSpPr/>
          <p:nvPr/>
        </p:nvSpPr>
        <p:spPr>
          <a:xfrm>
            <a:off x="9145143"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c256d8341d_0_144"/>
          <p:cNvSpPr/>
          <p:nvPr/>
        </p:nvSpPr>
        <p:spPr>
          <a:xfrm>
            <a:off x="9145143" y="10401300"/>
            <a:ext cx="62322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Music of the Elves": Immerse yourself in the enchanting music.</a:t>
            </a:r>
            <a:endParaRPr b="0" i="0" sz="3200" u="none" cap="none" strike="noStrike">
              <a:solidFill>
                <a:schemeClr val="dk1"/>
              </a:solidFill>
              <a:latin typeface="Calibri"/>
              <a:ea typeface="Calibri"/>
              <a:cs typeface="Calibri"/>
              <a:sym typeface="Calibri"/>
            </a:endParaRPr>
          </a:p>
        </p:txBody>
      </p:sp>
      <p:sp>
        <p:nvSpPr>
          <p:cNvPr id="191" name="Google Shape;191;g2c256d8341d_0_144"/>
          <p:cNvSpPr/>
          <p:nvPr/>
        </p:nvSpPr>
        <p:spPr>
          <a:xfrm>
            <a:off x="16169121"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c256d8341d_0_144"/>
          <p:cNvSpPr/>
          <p:nvPr/>
        </p:nvSpPr>
        <p:spPr>
          <a:xfrm>
            <a:off x="16169121" y="10401300"/>
            <a:ext cx="609690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c256d8341d_0_144"/>
          <p:cNvSpPr/>
          <p:nvPr/>
        </p:nvSpPr>
        <p:spPr>
          <a:xfrm>
            <a:off x="16169121" y="10401300"/>
            <a:ext cx="6232200" cy="196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Poppins"/>
              <a:buNone/>
            </a:pPr>
            <a:r>
              <a:rPr b="0" i="0" lang="en-US" sz="3200" u="none" cap="none" strike="noStrike">
                <a:solidFill>
                  <a:srgbClr val="0E0E0E"/>
                </a:solidFill>
                <a:latin typeface="Poppins"/>
                <a:ea typeface="Poppins"/>
                <a:cs typeface="Poppins"/>
                <a:sym typeface="Poppins"/>
              </a:rPr>
              <a:t>"The Life of an Elf": Learn about the customs and daily life of the elves.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D1A6"/>
        </a:solidFill>
      </p:bgPr>
    </p:bg>
    <p:spTree>
      <p:nvGrpSpPr>
        <p:cNvPr id="198" name="Shape 198"/>
        <p:cNvGrpSpPr/>
        <p:nvPr/>
      </p:nvGrpSpPr>
      <p:grpSpPr>
        <a:xfrm>
          <a:off x="0" y="0"/>
          <a:ext cx="0" cy="0"/>
          <a:chOff x="0" y="0"/>
          <a:chExt cx="0" cy="0"/>
        </a:xfrm>
      </p:grpSpPr>
      <p:pic>
        <p:nvPicPr>
          <p:cNvPr descr=" " id="199" name="Google Shape;199;g2c256d8341d_0_175"/>
          <p:cNvPicPr preferRelativeResize="0"/>
          <p:nvPr/>
        </p:nvPicPr>
        <p:blipFill rotWithShape="1">
          <a:blip r:embed="rId3">
            <a:alphaModFix/>
          </a:blip>
          <a:srcRect b="0" l="0" r="0" t="0"/>
          <a:stretch/>
        </p:blipFill>
        <p:spPr>
          <a:xfrm>
            <a:off x="0" y="7962900"/>
            <a:ext cx="24387048" cy="5753100"/>
          </a:xfrm>
          <a:prstGeom prst="rect">
            <a:avLst/>
          </a:prstGeom>
          <a:noFill/>
          <a:ln>
            <a:noFill/>
          </a:ln>
        </p:spPr>
      </p:pic>
      <p:pic>
        <p:nvPicPr>
          <p:cNvPr descr=" " id="200" name="Google Shape;200;g2c256d8341d_0_175"/>
          <p:cNvPicPr preferRelativeResize="0"/>
          <p:nvPr/>
        </p:nvPicPr>
        <p:blipFill rotWithShape="1">
          <a:blip r:embed="rId4">
            <a:alphaModFix/>
          </a:blip>
          <a:srcRect b="0" l="0" r="0" t="0"/>
          <a:stretch/>
        </p:blipFill>
        <p:spPr>
          <a:xfrm>
            <a:off x="901813" y="2489200"/>
            <a:ext cx="6515914" cy="1879600"/>
          </a:xfrm>
          <a:prstGeom prst="rect">
            <a:avLst/>
          </a:prstGeom>
          <a:noFill/>
          <a:ln>
            <a:noFill/>
          </a:ln>
        </p:spPr>
      </p:pic>
      <p:pic>
        <p:nvPicPr>
          <p:cNvPr descr=" " id="201" name="Google Shape;201;g2c256d8341d_0_175"/>
          <p:cNvPicPr preferRelativeResize="0"/>
          <p:nvPr/>
        </p:nvPicPr>
        <p:blipFill rotWithShape="1">
          <a:blip r:embed="rId5">
            <a:alphaModFix/>
          </a:blip>
          <a:srcRect b="0" l="0" r="0" t="0"/>
          <a:stretch/>
        </p:blipFill>
        <p:spPr>
          <a:xfrm>
            <a:off x="18887261" y="4241800"/>
            <a:ext cx="4940918" cy="2616200"/>
          </a:xfrm>
          <a:prstGeom prst="rect">
            <a:avLst/>
          </a:prstGeom>
          <a:noFill/>
          <a:ln>
            <a:noFill/>
          </a:ln>
        </p:spPr>
      </p:pic>
      <p:sp>
        <p:nvSpPr>
          <p:cNvPr id="202" name="Google Shape;202;g2c256d8341d_0_175"/>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3" name="Google Shape;203;g2c256d8341d_0_175"/>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204" name="Google Shape;204;g2c256d8341d_0_175"/>
          <p:cNvSpPr/>
          <p:nvPr/>
        </p:nvSpPr>
        <p:spPr>
          <a:xfrm>
            <a:off x="1778222" y="469900"/>
            <a:ext cx="8366100" cy="160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62503"/>
              </a:buClr>
              <a:buSzPts val="8000"/>
              <a:buFont typeface="Sarina"/>
              <a:buNone/>
            </a:pPr>
            <a:r>
              <a:rPr b="0" i="0" lang="en-US" sz="8000" u="none" cap="none" strike="noStrike">
                <a:solidFill>
                  <a:srgbClr val="762503"/>
                </a:solidFill>
                <a:latin typeface="Sarina"/>
                <a:ea typeface="Sarina"/>
                <a:cs typeface="Sarina"/>
                <a:sym typeface="Sarina"/>
              </a:rPr>
              <a:t>Pricing Plan</a:t>
            </a:r>
            <a:endParaRPr b="0" i="0" sz="8000" u="none" cap="none" strike="noStrike">
              <a:solidFill>
                <a:schemeClr val="dk1"/>
              </a:solidFill>
              <a:latin typeface="Calibri"/>
              <a:ea typeface="Calibri"/>
              <a:cs typeface="Calibri"/>
              <a:sym typeface="Calibri"/>
            </a:endParaRPr>
          </a:p>
        </p:txBody>
      </p:sp>
      <p:sp>
        <p:nvSpPr>
          <p:cNvPr id="205" name="Google Shape;205;g2c256d8341d_0_175"/>
          <p:cNvSpPr/>
          <p:nvPr/>
        </p:nvSpPr>
        <p:spPr>
          <a:xfrm>
            <a:off x="1778222" y="2286000"/>
            <a:ext cx="20843400" cy="1026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c256d8341d_0_175"/>
          <p:cNvSpPr/>
          <p:nvPr/>
        </p:nvSpPr>
        <p:spPr>
          <a:xfrm>
            <a:off x="1778222" y="2286000"/>
            <a:ext cx="6439800" cy="10261500"/>
          </a:xfrm>
          <a:prstGeom prst="roundRect">
            <a:avLst>
              <a:gd fmla="val 3124" name="adj"/>
            </a:avLst>
          </a:prstGeom>
          <a:noFill/>
          <a:ln cap="flat" cmpd="sng" w="508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7" name="Google Shape;207;g2c256d8341d_0_175"/>
          <p:cNvPicPr preferRelativeResize="0"/>
          <p:nvPr/>
        </p:nvPicPr>
        <p:blipFill rotWithShape="1">
          <a:blip r:embed="rId7">
            <a:alphaModFix/>
          </a:blip>
          <a:srcRect b="0" l="0" r="0" t="0"/>
          <a:stretch/>
        </p:blipFill>
        <p:spPr>
          <a:xfrm>
            <a:off x="4068741" y="2743200"/>
            <a:ext cx="1858668" cy="1625600"/>
          </a:xfrm>
          <a:prstGeom prst="rect">
            <a:avLst/>
          </a:prstGeom>
          <a:noFill/>
          <a:ln>
            <a:noFill/>
          </a:ln>
        </p:spPr>
      </p:pic>
      <p:sp>
        <p:nvSpPr>
          <p:cNvPr id="208" name="Google Shape;208;g2c256d8341d_0_175"/>
          <p:cNvSpPr/>
          <p:nvPr/>
        </p:nvSpPr>
        <p:spPr>
          <a:xfrm>
            <a:off x="3854932" y="4673600"/>
            <a:ext cx="22863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Basic</a:t>
            </a:r>
            <a:endParaRPr b="0" i="0" sz="4800" u="none" cap="none" strike="noStrike">
              <a:solidFill>
                <a:schemeClr val="dk1"/>
              </a:solidFill>
              <a:latin typeface="Calibri"/>
              <a:ea typeface="Calibri"/>
              <a:cs typeface="Calibri"/>
              <a:sym typeface="Calibri"/>
            </a:endParaRPr>
          </a:p>
        </p:txBody>
      </p:sp>
      <p:sp>
        <p:nvSpPr>
          <p:cNvPr id="209" name="Google Shape;209;g2c256d8341d_0_175"/>
          <p:cNvSpPr/>
          <p:nvPr/>
        </p:nvSpPr>
        <p:spPr>
          <a:xfrm>
            <a:off x="2235479" y="5740400"/>
            <a:ext cx="5660700" cy="54186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Access to the entry-level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 limited number of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Ability to form a small party with fellow adventurers.</a:t>
            </a:r>
            <a:endParaRPr b="0" i="0" sz="3200" u="none" cap="none" strike="noStrike">
              <a:solidFill>
                <a:schemeClr val="dk1"/>
              </a:solidFill>
              <a:latin typeface="Calibri"/>
              <a:ea typeface="Calibri"/>
              <a:cs typeface="Calibri"/>
              <a:sym typeface="Calibri"/>
            </a:endParaRPr>
          </a:p>
        </p:txBody>
      </p:sp>
      <p:sp>
        <p:nvSpPr>
          <p:cNvPr id="210" name="Google Shape;210;g2c256d8341d_0_175"/>
          <p:cNvSpPr/>
          <p:nvPr/>
        </p:nvSpPr>
        <p:spPr>
          <a:xfrm>
            <a:off x="2743543" y="11328400"/>
            <a:ext cx="45090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$10/month</a:t>
            </a:r>
            <a:endParaRPr b="0" i="0" sz="4800" u="none" cap="none" strike="noStrike">
              <a:solidFill>
                <a:schemeClr val="dk1"/>
              </a:solidFill>
              <a:latin typeface="Calibri"/>
              <a:ea typeface="Calibri"/>
              <a:cs typeface="Calibri"/>
              <a:sym typeface="Calibri"/>
            </a:endParaRPr>
          </a:p>
        </p:txBody>
      </p:sp>
      <p:sp>
        <p:nvSpPr>
          <p:cNvPr id="211" name="Google Shape;211;g2c256d8341d_0_175"/>
          <p:cNvSpPr/>
          <p:nvPr/>
        </p:nvSpPr>
        <p:spPr>
          <a:xfrm>
            <a:off x="8980022" y="2286000"/>
            <a:ext cx="6439800" cy="10261500"/>
          </a:xfrm>
          <a:prstGeom prst="roundRect">
            <a:avLst>
              <a:gd fmla="val 3124" name="adj"/>
            </a:avLst>
          </a:prstGeom>
          <a:noFill/>
          <a:ln cap="flat" cmpd="sng" w="508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2" name="Google Shape;212;g2c256d8341d_0_175"/>
          <p:cNvPicPr preferRelativeResize="0"/>
          <p:nvPr/>
        </p:nvPicPr>
        <p:blipFill rotWithShape="1">
          <a:blip r:embed="rId8">
            <a:alphaModFix/>
          </a:blip>
          <a:srcRect b="0" l="0" r="0" t="0"/>
          <a:stretch/>
        </p:blipFill>
        <p:spPr>
          <a:xfrm>
            <a:off x="11111352" y="2743200"/>
            <a:ext cx="2177042" cy="1625600"/>
          </a:xfrm>
          <a:prstGeom prst="rect">
            <a:avLst/>
          </a:prstGeom>
          <a:noFill/>
          <a:ln>
            <a:noFill/>
          </a:ln>
        </p:spPr>
      </p:pic>
      <p:sp>
        <p:nvSpPr>
          <p:cNvPr id="213" name="Google Shape;213;g2c256d8341d_0_175"/>
          <p:cNvSpPr/>
          <p:nvPr/>
        </p:nvSpPr>
        <p:spPr>
          <a:xfrm>
            <a:off x="11183748" y="4673600"/>
            <a:ext cx="20322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Elite</a:t>
            </a:r>
            <a:endParaRPr b="0" i="0" sz="4800" u="none" cap="none" strike="noStrike">
              <a:solidFill>
                <a:schemeClr val="dk1"/>
              </a:solidFill>
              <a:latin typeface="Calibri"/>
              <a:ea typeface="Calibri"/>
              <a:cs typeface="Calibri"/>
              <a:sym typeface="Calibri"/>
            </a:endParaRPr>
          </a:p>
        </p:txBody>
      </p:sp>
      <p:sp>
        <p:nvSpPr>
          <p:cNvPr id="214" name="Google Shape;214;g2c256d8341d_0_175"/>
          <p:cNvSpPr/>
          <p:nvPr/>
        </p:nvSpPr>
        <p:spPr>
          <a:xfrm>
            <a:off x="9437280" y="5740400"/>
            <a:ext cx="5660700" cy="54186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Access to the intermediate and advanced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 greater number of quests and battles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Ability to form larger parties with fellow adventurers.</a:t>
            </a:r>
            <a:endParaRPr b="0" i="0" sz="3200" u="none" cap="none" strike="noStrike">
              <a:solidFill>
                <a:schemeClr val="dk1"/>
              </a:solidFill>
              <a:latin typeface="Calibri"/>
              <a:ea typeface="Calibri"/>
              <a:cs typeface="Calibri"/>
              <a:sym typeface="Calibri"/>
            </a:endParaRPr>
          </a:p>
        </p:txBody>
      </p:sp>
      <p:sp>
        <p:nvSpPr>
          <p:cNvPr id="215" name="Google Shape;215;g2c256d8341d_0_175"/>
          <p:cNvSpPr/>
          <p:nvPr/>
        </p:nvSpPr>
        <p:spPr>
          <a:xfrm>
            <a:off x="9843730" y="11328400"/>
            <a:ext cx="47124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$50/month</a:t>
            </a:r>
            <a:endParaRPr b="0" i="0" sz="4800" u="none" cap="none" strike="noStrike">
              <a:solidFill>
                <a:schemeClr val="dk1"/>
              </a:solidFill>
              <a:latin typeface="Calibri"/>
              <a:ea typeface="Calibri"/>
              <a:cs typeface="Calibri"/>
              <a:sym typeface="Calibri"/>
            </a:endParaRPr>
          </a:p>
        </p:txBody>
      </p:sp>
      <p:sp>
        <p:nvSpPr>
          <p:cNvPr id="216" name="Google Shape;216;g2c256d8341d_0_175"/>
          <p:cNvSpPr/>
          <p:nvPr/>
        </p:nvSpPr>
        <p:spPr>
          <a:xfrm>
            <a:off x="16181822" y="2286000"/>
            <a:ext cx="6439800" cy="10261500"/>
          </a:xfrm>
          <a:prstGeom prst="roundRect">
            <a:avLst>
              <a:gd fmla="val 3124" name="adj"/>
            </a:avLst>
          </a:prstGeom>
          <a:noFill/>
          <a:ln cap="flat" cmpd="sng" w="508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7" name="Google Shape;217;g2c256d8341d_0_175"/>
          <p:cNvPicPr preferRelativeResize="0"/>
          <p:nvPr/>
        </p:nvPicPr>
        <p:blipFill rotWithShape="1">
          <a:blip r:embed="rId9">
            <a:alphaModFix/>
          </a:blip>
          <a:srcRect b="0" l="0" r="0" t="0"/>
          <a:stretch/>
        </p:blipFill>
        <p:spPr>
          <a:xfrm>
            <a:off x="18127348" y="2743200"/>
            <a:ext cx="2548656" cy="1625600"/>
          </a:xfrm>
          <a:prstGeom prst="rect">
            <a:avLst/>
          </a:prstGeom>
          <a:noFill/>
          <a:ln>
            <a:noFill/>
          </a:ln>
        </p:spPr>
      </p:pic>
      <p:sp>
        <p:nvSpPr>
          <p:cNvPr id="218" name="Google Shape;218;g2c256d8341d_0_175"/>
          <p:cNvSpPr/>
          <p:nvPr/>
        </p:nvSpPr>
        <p:spPr>
          <a:xfrm>
            <a:off x="17350369" y="4673600"/>
            <a:ext cx="41025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380A03"/>
              </a:buClr>
              <a:buSzPts val="4800"/>
              <a:buFont typeface="Sarina"/>
              <a:buNone/>
            </a:pPr>
            <a:r>
              <a:rPr b="0" i="0" lang="en-US" sz="4800" u="none" cap="none" strike="noStrike">
                <a:solidFill>
                  <a:srgbClr val="380A03"/>
                </a:solidFill>
                <a:latin typeface="Sarina"/>
                <a:ea typeface="Sarina"/>
                <a:cs typeface="Sarina"/>
                <a:sym typeface="Sarina"/>
              </a:rPr>
              <a:t>Legendary</a:t>
            </a:r>
            <a:endParaRPr b="0" i="0" sz="4800" u="none" cap="none" strike="noStrike">
              <a:solidFill>
                <a:schemeClr val="dk1"/>
              </a:solidFill>
              <a:latin typeface="Calibri"/>
              <a:ea typeface="Calibri"/>
              <a:cs typeface="Calibri"/>
              <a:sym typeface="Calibri"/>
            </a:endParaRPr>
          </a:p>
        </p:txBody>
      </p:sp>
      <p:sp>
        <p:nvSpPr>
          <p:cNvPr id="219" name="Google Shape;219;g2c256d8341d_0_175"/>
          <p:cNvSpPr/>
          <p:nvPr/>
        </p:nvSpPr>
        <p:spPr>
          <a:xfrm>
            <a:off x="16639080" y="5740400"/>
            <a:ext cx="5660700" cy="54186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Access to the most challenging dungeons and encounters.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Unlimited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Poppins"/>
              <a:buChar char="•"/>
            </a:pPr>
            <a:r>
              <a:rPr b="0" i="0" lang="en-US" sz="3200" u="none" cap="none" strike="noStrike">
                <a:solidFill>
                  <a:srgbClr val="0E0E0E"/>
                </a:solidFill>
                <a:latin typeface="Poppins"/>
                <a:ea typeface="Poppins"/>
                <a:cs typeface="Poppins"/>
                <a:sym typeface="Poppins"/>
              </a:rPr>
              <a:t>The ability to form the largest parties with fellow adventurers.</a:t>
            </a:r>
            <a:endParaRPr b="0" i="0" sz="3200" u="none" cap="none" strike="noStrike">
              <a:solidFill>
                <a:schemeClr val="dk1"/>
              </a:solidFill>
              <a:latin typeface="Calibri"/>
              <a:ea typeface="Calibri"/>
              <a:cs typeface="Calibri"/>
              <a:sym typeface="Calibri"/>
            </a:endParaRPr>
          </a:p>
        </p:txBody>
      </p:sp>
      <p:sp>
        <p:nvSpPr>
          <p:cNvPr id="220" name="Google Shape;220;g2c256d8341d_0_175"/>
          <p:cNvSpPr/>
          <p:nvPr/>
        </p:nvSpPr>
        <p:spPr>
          <a:xfrm>
            <a:off x="16842305" y="11328400"/>
            <a:ext cx="5118600" cy="965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Sarina"/>
              <a:buNone/>
            </a:pPr>
            <a:r>
              <a:rPr b="0" i="0" lang="en-US" sz="4800" u="none" cap="none" strike="noStrike">
                <a:solidFill>
                  <a:srgbClr val="0E0E0E"/>
                </a:solidFill>
                <a:latin typeface="Sarina"/>
                <a:ea typeface="Sarina"/>
                <a:cs typeface="Sarina"/>
                <a:sym typeface="Sarina"/>
              </a:rPr>
              <a:t>$100/month</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2024-03-13T07:11:14Z</dcterms:created>
  <dc:creator>PptxGenJS</dc:creator>
</cp:coreProperties>
</file>